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256" r:id="rId2"/>
    <p:sldId id="490" r:id="rId3"/>
    <p:sldId id="532" r:id="rId4"/>
    <p:sldId id="290" r:id="rId5"/>
    <p:sldId id="534" r:id="rId6"/>
    <p:sldId id="537" r:id="rId7"/>
    <p:sldId id="538" r:id="rId8"/>
    <p:sldId id="546" r:id="rId9"/>
    <p:sldId id="536" r:id="rId10"/>
    <p:sldId id="258" r:id="rId11"/>
    <p:sldId id="409" r:id="rId12"/>
    <p:sldId id="417" r:id="rId13"/>
    <p:sldId id="418" r:id="rId14"/>
    <p:sldId id="419" r:id="rId15"/>
    <p:sldId id="420" r:id="rId16"/>
    <p:sldId id="529" r:id="rId17"/>
    <p:sldId id="422" r:id="rId18"/>
    <p:sldId id="423" r:id="rId19"/>
    <p:sldId id="427" r:id="rId20"/>
    <p:sldId id="425" r:id="rId21"/>
    <p:sldId id="426" r:id="rId22"/>
    <p:sldId id="494" r:id="rId23"/>
    <p:sldId id="496" r:id="rId24"/>
    <p:sldId id="432" r:id="rId25"/>
    <p:sldId id="410" r:id="rId26"/>
    <p:sldId id="264" r:id="rId27"/>
    <p:sldId id="265" r:id="rId28"/>
    <p:sldId id="527" r:id="rId29"/>
    <p:sldId id="526" r:id="rId30"/>
    <p:sldId id="530" r:id="rId31"/>
    <p:sldId id="372" r:id="rId32"/>
    <p:sldId id="373" r:id="rId33"/>
    <p:sldId id="474" r:id="rId34"/>
    <p:sldId id="374" r:id="rId35"/>
    <p:sldId id="375" r:id="rId36"/>
    <p:sldId id="376" r:id="rId37"/>
    <p:sldId id="386" r:id="rId38"/>
    <p:sldId id="388" r:id="rId39"/>
    <p:sldId id="544" r:id="rId40"/>
    <p:sldId id="475" r:id="rId41"/>
    <p:sldId id="314" r:id="rId42"/>
    <p:sldId id="489" r:id="rId43"/>
    <p:sldId id="404" r:id="rId44"/>
    <p:sldId id="391" r:id="rId45"/>
    <p:sldId id="488" r:id="rId46"/>
    <p:sldId id="528" r:id="rId47"/>
    <p:sldId id="406" r:id="rId48"/>
    <p:sldId id="392" r:id="rId49"/>
    <p:sldId id="607" r:id="rId50"/>
    <p:sldId id="545" r:id="rId51"/>
    <p:sldId id="608" r:id="rId52"/>
    <p:sldId id="405" r:id="rId53"/>
    <p:sldId id="407" r:id="rId54"/>
    <p:sldId id="444" r:id="rId55"/>
    <p:sldId id="492" r:id="rId56"/>
    <p:sldId id="446" r:id="rId57"/>
    <p:sldId id="449" r:id="rId58"/>
    <p:sldId id="548" r:id="rId59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Roman YU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Roman YU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Roman YU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Roman YU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Roman YU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Roman YU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Roman YU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Roman YU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Roman YU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66CC"/>
    <a:srgbClr val="FF9900"/>
    <a:srgbClr val="000000"/>
    <a:srgbClr val="FE7368"/>
    <a:srgbClr val="CD9E99"/>
    <a:srgbClr val="FA9B6C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617" autoAdjust="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96"/>
    </p:cViewPr>
  </p:sorterViewPr>
  <p:notesViewPr>
    <p:cSldViewPr>
      <p:cViewPr varScale="1">
        <p:scale>
          <a:sx n="95" d="100"/>
          <a:sy n="95" d="100"/>
        </p:scale>
        <p:origin x="-102" y="-426"/>
      </p:cViewPr>
      <p:guideLst>
        <p:guide orient="horz" pos="2304"/>
        <p:guide pos="30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1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1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1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1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1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image" Target="../media/image39.e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image" Target="../media/image4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1.wmf"/></Relationships>
</file>

<file path=ppt/drawings/_rels/vmlDrawing4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1.w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90" tIns="47645" rIns="95290" bIns="47645" numCol="1" anchor="t" anchorCtr="0" compatLnSpc="1">
            <a:prstTxWarp prst="textNoShape">
              <a:avLst/>
            </a:prstTxWarp>
          </a:bodyPr>
          <a:lstStyle>
            <a:lvl1pPr defTabSz="952500">
              <a:buFont typeface="Wingdings" panose="05000000000000000000" pitchFamily="2" charset="2"/>
              <a:buNone/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71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90" tIns="47645" rIns="95290" bIns="47645" numCol="1" anchor="t" anchorCtr="0" compatLnSpc="1">
            <a:prstTxWarp prst="textNoShape">
              <a:avLst/>
            </a:prstTxWarp>
          </a:bodyPr>
          <a:lstStyle>
            <a:lvl1pPr algn="r" defTabSz="952500">
              <a:buFont typeface="Wingdings" panose="05000000000000000000" pitchFamily="2" charset="2"/>
              <a:buNone/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71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90" tIns="47645" rIns="95290" bIns="47645" numCol="1" anchor="b" anchorCtr="0" compatLnSpc="1">
            <a:prstTxWarp prst="textNoShape">
              <a:avLst/>
            </a:prstTxWarp>
          </a:bodyPr>
          <a:lstStyle>
            <a:lvl1pPr defTabSz="952500">
              <a:buFont typeface="Wingdings" panose="05000000000000000000" pitchFamily="2" charset="2"/>
              <a:buNone/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71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90" tIns="47645" rIns="95290" bIns="47645" numCol="1" anchor="b" anchorCtr="0" compatLnSpc="1">
            <a:prstTxWarp prst="textNoShape">
              <a:avLst/>
            </a:prstTxWarp>
          </a:bodyPr>
          <a:lstStyle>
            <a:lvl1pPr algn="r" defTabSz="952500">
              <a:buFont typeface="Wingdings" pitchFamily="2" charset="2"/>
              <a:buNone/>
              <a:defRPr sz="1300"/>
            </a:lvl1pPr>
          </a:lstStyle>
          <a:p>
            <a:pPr>
              <a:defRPr/>
            </a:pPr>
            <a:fld id="{5EAD95BB-5EA1-422C-B796-F1426D900F7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90836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90" tIns="47645" rIns="95290" bIns="47645" numCol="1" anchor="t" anchorCtr="0" compatLnSpc="1">
            <a:prstTxWarp prst="textNoShape">
              <a:avLst/>
            </a:prstTxWarp>
          </a:bodyPr>
          <a:lstStyle>
            <a:lvl1pPr defTabSz="952500" eaLnBrk="1" hangingPunct="1"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90" tIns="47645" rIns="95290" bIns="47645" numCol="1" anchor="t" anchorCtr="0" compatLnSpc="1">
            <a:prstTxWarp prst="textNoShape">
              <a:avLst/>
            </a:prstTxWarp>
          </a:bodyPr>
          <a:lstStyle>
            <a:lvl1pPr algn="r" defTabSz="952500" eaLnBrk="1" hangingPunct="1"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3388" y="547688"/>
            <a:ext cx="3657600" cy="27447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79525" y="3475038"/>
            <a:ext cx="704215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90" tIns="47645" rIns="95290" bIns="47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90" tIns="47645" rIns="95290" bIns="47645" numCol="1" anchor="b" anchorCtr="0" compatLnSpc="1">
            <a:prstTxWarp prst="textNoShape">
              <a:avLst/>
            </a:prstTxWarp>
          </a:bodyPr>
          <a:lstStyle>
            <a:lvl1pPr defTabSz="952500" eaLnBrk="1" hangingPunct="1"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90" tIns="47645" rIns="95290" bIns="47645" numCol="1" anchor="b" anchorCtr="0" compatLnSpc="1">
            <a:prstTxWarp prst="textNoShape">
              <a:avLst/>
            </a:prstTxWarp>
          </a:bodyPr>
          <a:lstStyle>
            <a:lvl1pPr algn="r" defTabSz="952500" eaLnBrk="1" hangingPunct="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0F9423E6-C852-4621-8F12-364C4A16EF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81380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8372DD45-6BC5-4CF3-B242-AE1EFF22B6F6}" type="slidenum">
              <a:rPr lang="en-US" altLang="en-US" sz="1300" smtClean="0">
                <a:latin typeface="Times New Roman" pitchFamily="18" charset="0"/>
              </a:rPr>
              <a:pPr/>
              <a:t>1</a:t>
            </a:fld>
            <a:endParaRPr lang="en-US" altLang="en-US" sz="1300">
              <a:latin typeface="Times New Roman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 </a:t>
            </a:r>
            <a:endParaRPr lang="en-US" altLang="en-US">
              <a:cs typeface="Times New Roman" pitchFamily="18" charset="0"/>
            </a:endParaRPr>
          </a:p>
          <a:p>
            <a:br>
              <a:rPr lang="en-US" altLang="en-US"/>
            </a:br>
            <a:endParaRPr lang="en-US" altLang="en-US"/>
          </a:p>
          <a:p>
            <a:r>
              <a:rPr lang="en-US" altLang="en-US">
                <a:latin typeface="Helvetica YU" pitchFamily="34" charset="0"/>
              </a:rPr>
              <a:t>LEDA - Laboratory for Electronic Design Automation </a:t>
            </a:r>
            <a:endParaRPr lang="en-US" altLang="en-US"/>
          </a:p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http://leda.elfak.ni.ac.yu/</a:t>
            </a:r>
            <a:endParaRPr lang="en-US" altLang="en-US">
              <a:cs typeface="Times New Roman" pitchFamily="18" charset="0"/>
            </a:endParaRPr>
          </a:p>
          <a:p>
            <a:r>
              <a:rPr lang="en-US" altLang="en-US">
                <a:cs typeface="Times New Roman" pitchFamily="18" charset="0"/>
              </a:rPr>
              <a:t> 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A91B0730-DADF-486C-9F71-CD3B3B458649}" type="slidenum">
              <a:rPr lang="en-US" altLang="en-US" sz="1300" smtClean="0">
                <a:latin typeface="Times New Roman" pitchFamily="18" charset="0"/>
              </a:rPr>
              <a:pPr/>
              <a:t>10</a:t>
            </a:fld>
            <a:endParaRPr lang="en-US" altLang="en-US" sz="1300">
              <a:latin typeface="Times New Roman" pitchFamily="18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 </a:t>
            </a:r>
            <a:endParaRPr lang="en-US" altLang="en-US">
              <a:cs typeface="Times New Roman" pitchFamily="18" charset="0"/>
            </a:endParaRPr>
          </a:p>
          <a:p>
            <a:br>
              <a:rPr lang="en-US" altLang="en-US"/>
            </a:br>
            <a:endParaRPr lang="en-US" altLang="en-US"/>
          </a:p>
          <a:p>
            <a:r>
              <a:rPr lang="en-US" altLang="en-US">
                <a:latin typeface="Helvetica YU" pitchFamily="34" charset="0"/>
              </a:rPr>
              <a:t>LEDA - Laboratory for Electronic Design Automation </a:t>
            </a:r>
            <a:endParaRPr lang="en-US" altLang="en-US"/>
          </a:p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http://leda.elfak.ni.ac.yu/</a:t>
            </a:r>
            <a:endParaRPr lang="en-US" altLang="en-US">
              <a:cs typeface="Times New Roman" pitchFamily="18" charset="0"/>
            </a:endParaRPr>
          </a:p>
          <a:p>
            <a:r>
              <a:rPr lang="en-US" altLang="en-US">
                <a:cs typeface="Times New Roman" pitchFamily="18" charset="0"/>
              </a:rPr>
              <a:t> 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038E6BDC-7EC2-4BD2-B697-0D47391429AF}" type="slidenum">
              <a:rPr lang="en-US" altLang="en-US" sz="1300" smtClean="0">
                <a:latin typeface="Times New Roman" pitchFamily="18" charset="0"/>
              </a:rPr>
              <a:pPr/>
              <a:t>11</a:t>
            </a:fld>
            <a:endParaRPr lang="en-US" altLang="en-US" sz="1300">
              <a:latin typeface="Times New Roman" pitchFamily="18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 </a:t>
            </a:r>
            <a:endParaRPr lang="en-US" altLang="en-US">
              <a:cs typeface="Times New Roman" pitchFamily="18" charset="0"/>
            </a:endParaRPr>
          </a:p>
          <a:p>
            <a:br>
              <a:rPr lang="en-US" altLang="en-US"/>
            </a:br>
            <a:endParaRPr lang="en-US" altLang="en-US"/>
          </a:p>
          <a:p>
            <a:r>
              <a:rPr lang="en-US" altLang="en-US">
                <a:latin typeface="Helvetica YU" pitchFamily="34" charset="0"/>
              </a:rPr>
              <a:t>LEDA - Laboratory for Electronic Design Automation </a:t>
            </a:r>
            <a:endParaRPr lang="en-US" altLang="en-US"/>
          </a:p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http://leda.elfak.ni.ac.yu/</a:t>
            </a:r>
            <a:endParaRPr lang="en-US" altLang="en-US">
              <a:cs typeface="Times New Roman" pitchFamily="18" charset="0"/>
            </a:endParaRPr>
          </a:p>
          <a:p>
            <a:r>
              <a:rPr lang="en-US" altLang="en-US">
                <a:cs typeface="Times New Roman" pitchFamily="18" charset="0"/>
              </a:rPr>
              <a:t> 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8C786D2B-B7FB-4D70-A9AA-E6FD6D568CD2}" type="slidenum">
              <a:rPr lang="en-US" altLang="en-US" sz="1300" smtClean="0">
                <a:latin typeface="Times New Roman" pitchFamily="18" charset="0"/>
              </a:rPr>
              <a:pPr/>
              <a:t>12</a:t>
            </a:fld>
            <a:endParaRPr lang="en-US" altLang="en-US" sz="1300">
              <a:latin typeface="Times New Roman" pitchFamily="18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 </a:t>
            </a:r>
            <a:endParaRPr lang="en-US" altLang="en-US">
              <a:cs typeface="Times New Roman" pitchFamily="18" charset="0"/>
            </a:endParaRPr>
          </a:p>
          <a:p>
            <a:br>
              <a:rPr lang="en-US" altLang="en-US"/>
            </a:br>
            <a:endParaRPr lang="en-US" altLang="en-US"/>
          </a:p>
          <a:p>
            <a:r>
              <a:rPr lang="en-US" altLang="en-US">
                <a:latin typeface="Helvetica YU" pitchFamily="34" charset="0"/>
              </a:rPr>
              <a:t>LEDA - Laboratory for Electronic Design Automation </a:t>
            </a:r>
            <a:endParaRPr lang="en-US" altLang="en-US"/>
          </a:p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http://leda.elfak.ni.ac.yu/</a:t>
            </a:r>
            <a:endParaRPr lang="en-US" altLang="en-US">
              <a:cs typeface="Times New Roman" pitchFamily="18" charset="0"/>
            </a:endParaRPr>
          </a:p>
          <a:p>
            <a:r>
              <a:rPr lang="en-US" altLang="en-US">
                <a:cs typeface="Times New Roman" pitchFamily="18" charset="0"/>
              </a:rPr>
              <a:t> 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4A14F1C1-1C8D-4313-8349-A4109FD603C9}" type="slidenum">
              <a:rPr lang="en-US" altLang="en-US" sz="1300" smtClean="0">
                <a:latin typeface="Times New Roman" pitchFamily="18" charset="0"/>
              </a:rPr>
              <a:pPr/>
              <a:t>13</a:t>
            </a:fld>
            <a:endParaRPr lang="en-US" altLang="en-US" sz="1300">
              <a:latin typeface="Times New Roman" pitchFamily="18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 </a:t>
            </a:r>
            <a:endParaRPr lang="en-US" altLang="en-US">
              <a:cs typeface="Times New Roman" pitchFamily="18" charset="0"/>
            </a:endParaRPr>
          </a:p>
          <a:p>
            <a:br>
              <a:rPr lang="en-US" altLang="en-US"/>
            </a:br>
            <a:endParaRPr lang="en-US" altLang="en-US"/>
          </a:p>
          <a:p>
            <a:r>
              <a:rPr lang="en-US" altLang="en-US">
                <a:latin typeface="Helvetica YU" pitchFamily="34" charset="0"/>
              </a:rPr>
              <a:t>LEDA - Laboratory for Electronic Design Automation </a:t>
            </a:r>
            <a:endParaRPr lang="en-US" altLang="en-US"/>
          </a:p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http://leda.elfak.ni.ac.yu/</a:t>
            </a:r>
            <a:endParaRPr lang="en-US" altLang="en-US">
              <a:cs typeface="Times New Roman" pitchFamily="18" charset="0"/>
            </a:endParaRPr>
          </a:p>
          <a:p>
            <a:r>
              <a:rPr lang="en-US" altLang="en-US">
                <a:cs typeface="Times New Roman" pitchFamily="18" charset="0"/>
              </a:rPr>
              <a:t> 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31BE16D5-3F9B-4EF6-A1BE-24E46E89FF8A}" type="slidenum">
              <a:rPr lang="en-US" altLang="en-US" sz="1300" smtClean="0">
                <a:latin typeface="Times New Roman" pitchFamily="18" charset="0"/>
              </a:rPr>
              <a:pPr/>
              <a:t>14</a:t>
            </a:fld>
            <a:endParaRPr lang="en-US" altLang="en-US" sz="1300">
              <a:latin typeface="Times New Roman" pitchFamily="18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 </a:t>
            </a:r>
            <a:endParaRPr lang="en-US" altLang="en-US">
              <a:cs typeface="Times New Roman" pitchFamily="18" charset="0"/>
            </a:endParaRPr>
          </a:p>
          <a:p>
            <a:br>
              <a:rPr lang="en-US" altLang="en-US"/>
            </a:br>
            <a:endParaRPr lang="en-US" altLang="en-US"/>
          </a:p>
          <a:p>
            <a:r>
              <a:rPr lang="en-US" altLang="en-US">
                <a:latin typeface="Helvetica YU" pitchFamily="34" charset="0"/>
              </a:rPr>
              <a:t>LEDA - Laboratory for Electronic Design Automation </a:t>
            </a:r>
            <a:endParaRPr lang="en-US" altLang="en-US"/>
          </a:p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http://leda.elfak.ni.ac.yu/</a:t>
            </a:r>
            <a:endParaRPr lang="en-US" altLang="en-US">
              <a:cs typeface="Times New Roman" pitchFamily="18" charset="0"/>
            </a:endParaRPr>
          </a:p>
          <a:p>
            <a:r>
              <a:rPr lang="en-US" altLang="en-US">
                <a:cs typeface="Times New Roman" pitchFamily="18" charset="0"/>
              </a:rPr>
              <a:t> 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FC590748-C96C-407D-8770-F44153EBE4CB}" type="slidenum">
              <a:rPr lang="en-US" altLang="en-US" sz="1300" smtClean="0">
                <a:latin typeface="Times New Roman" pitchFamily="18" charset="0"/>
              </a:rPr>
              <a:pPr/>
              <a:t>15</a:t>
            </a:fld>
            <a:endParaRPr lang="en-US" altLang="en-US" sz="1300">
              <a:latin typeface="Times New Roman" pitchFamily="18" charset="0"/>
            </a:endParaRPr>
          </a:p>
        </p:txBody>
      </p:sp>
      <p:sp>
        <p:nvSpPr>
          <p:cNvPr id="90115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 </a:t>
            </a:r>
            <a:endParaRPr lang="en-US" altLang="en-US">
              <a:cs typeface="Times New Roman" pitchFamily="18" charset="0"/>
            </a:endParaRPr>
          </a:p>
          <a:p>
            <a:br>
              <a:rPr lang="en-US" altLang="en-US"/>
            </a:br>
            <a:endParaRPr lang="en-US" altLang="en-US"/>
          </a:p>
          <a:p>
            <a:r>
              <a:rPr lang="en-US" altLang="en-US">
                <a:latin typeface="Helvetica YU" pitchFamily="34" charset="0"/>
              </a:rPr>
              <a:t>LEDA - Laboratory for Electronic Design Automation </a:t>
            </a:r>
            <a:endParaRPr lang="en-US" altLang="en-US"/>
          </a:p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http://leda.elfak.ni.ac.yu/</a:t>
            </a:r>
            <a:endParaRPr lang="en-US" altLang="en-US">
              <a:cs typeface="Times New Roman" pitchFamily="18" charset="0"/>
            </a:endParaRPr>
          </a:p>
          <a:p>
            <a:r>
              <a:rPr lang="en-US" altLang="en-US">
                <a:cs typeface="Times New Roman" pitchFamily="18" charset="0"/>
              </a:rPr>
              <a:t> 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EE7D5041-3166-4C9C-8ADD-0D3C585ECB87}" type="slidenum">
              <a:rPr lang="en-US" altLang="en-US" sz="1300" smtClean="0">
                <a:latin typeface="Times New Roman" pitchFamily="18" charset="0"/>
              </a:rPr>
              <a:pPr/>
              <a:t>16</a:t>
            </a:fld>
            <a:endParaRPr lang="en-US" altLang="en-US" sz="1300">
              <a:latin typeface="Times New Roman" pitchFamily="18" charset="0"/>
            </a:endParaRPr>
          </a:p>
        </p:txBody>
      </p:sp>
      <p:sp>
        <p:nvSpPr>
          <p:cNvPr id="91139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 </a:t>
            </a:r>
            <a:endParaRPr lang="en-US" altLang="en-US">
              <a:cs typeface="Times New Roman" pitchFamily="18" charset="0"/>
            </a:endParaRPr>
          </a:p>
          <a:p>
            <a:br>
              <a:rPr lang="en-US" altLang="en-US"/>
            </a:br>
            <a:endParaRPr lang="en-US" altLang="en-US"/>
          </a:p>
          <a:p>
            <a:r>
              <a:rPr lang="en-US" altLang="en-US">
                <a:latin typeface="Helvetica YU" pitchFamily="34" charset="0"/>
              </a:rPr>
              <a:t>LEDA - Laboratory for Electronic Design Automation </a:t>
            </a:r>
            <a:endParaRPr lang="en-US" altLang="en-US"/>
          </a:p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http://leda.elfak.ni.ac.yu/</a:t>
            </a:r>
            <a:endParaRPr lang="en-US" altLang="en-US">
              <a:cs typeface="Times New Roman" pitchFamily="18" charset="0"/>
            </a:endParaRPr>
          </a:p>
          <a:p>
            <a:r>
              <a:rPr lang="en-US" altLang="en-US">
                <a:cs typeface="Times New Roman" pitchFamily="18" charset="0"/>
              </a:rPr>
              <a:t> 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EC1982FC-4B2E-4BA5-B62A-BF112B0ECED4}" type="slidenum">
              <a:rPr lang="en-US" altLang="en-US" sz="1300" smtClean="0">
                <a:latin typeface="Times New Roman" pitchFamily="18" charset="0"/>
              </a:rPr>
              <a:pPr/>
              <a:t>17</a:t>
            </a:fld>
            <a:endParaRPr lang="en-US" altLang="en-US" sz="1300">
              <a:latin typeface="Times New Roman" pitchFamily="18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 </a:t>
            </a:r>
            <a:endParaRPr lang="en-US" altLang="en-US">
              <a:cs typeface="Times New Roman" pitchFamily="18" charset="0"/>
            </a:endParaRPr>
          </a:p>
          <a:p>
            <a:br>
              <a:rPr lang="en-US" altLang="en-US"/>
            </a:br>
            <a:endParaRPr lang="en-US" altLang="en-US"/>
          </a:p>
          <a:p>
            <a:r>
              <a:rPr lang="en-US" altLang="en-US">
                <a:latin typeface="Helvetica YU" pitchFamily="34" charset="0"/>
              </a:rPr>
              <a:t>LEDA - Laboratory for Electronic Design Automation </a:t>
            </a:r>
            <a:endParaRPr lang="en-US" altLang="en-US"/>
          </a:p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http://leda.elfak.ni.ac.yu/</a:t>
            </a:r>
            <a:endParaRPr lang="en-US" altLang="en-US">
              <a:cs typeface="Times New Roman" pitchFamily="18" charset="0"/>
            </a:endParaRPr>
          </a:p>
          <a:p>
            <a:r>
              <a:rPr lang="en-US" altLang="en-US">
                <a:cs typeface="Times New Roman" pitchFamily="18" charset="0"/>
              </a:rPr>
              <a:t> 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B97F5915-CE62-407A-AA5A-4D2EF4B0ED29}" type="slidenum">
              <a:rPr lang="en-US" altLang="en-US" sz="1300" smtClean="0">
                <a:latin typeface="Times New Roman" pitchFamily="18" charset="0"/>
              </a:rPr>
              <a:pPr/>
              <a:t>18</a:t>
            </a:fld>
            <a:endParaRPr lang="en-US" altLang="en-US" sz="1300">
              <a:latin typeface="Times New Roman" pitchFamily="18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 </a:t>
            </a:r>
            <a:endParaRPr lang="en-US" altLang="en-US">
              <a:cs typeface="Times New Roman" pitchFamily="18" charset="0"/>
            </a:endParaRPr>
          </a:p>
          <a:p>
            <a:br>
              <a:rPr lang="en-US" altLang="en-US"/>
            </a:br>
            <a:endParaRPr lang="en-US" altLang="en-US"/>
          </a:p>
          <a:p>
            <a:r>
              <a:rPr lang="en-US" altLang="en-US">
                <a:latin typeface="Helvetica YU" pitchFamily="34" charset="0"/>
              </a:rPr>
              <a:t>LEDA - Laboratory for Electronic Design Automation </a:t>
            </a:r>
            <a:endParaRPr lang="en-US" altLang="en-US"/>
          </a:p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http://leda.elfak.ni.ac.yu/</a:t>
            </a:r>
            <a:endParaRPr lang="en-US" altLang="en-US">
              <a:cs typeface="Times New Roman" pitchFamily="18" charset="0"/>
            </a:endParaRPr>
          </a:p>
          <a:p>
            <a:r>
              <a:rPr lang="en-US" altLang="en-US">
                <a:cs typeface="Times New Roman" pitchFamily="18" charset="0"/>
              </a:rPr>
              <a:t> 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1CB8E242-654D-49DF-8D0E-F277BCF3D80D}" type="slidenum">
              <a:rPr lang="en-US" altLang="en-US" sz="1300" smtClean="0">
                <a:latin typeface="Times New Roman" pitchFamily="18" charset="0"/>
              </a:rPr>
              <a:pPr/>
              <a:t>19</a:t>
            </a:fld>
            <a:endParaRPr lang="en-US" altLang="en-US" sz="1300">
              <a:latin typeface="Times New Roman" pitchFamily="18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 </a:t>
            </a:r>
            <a:endParaRPr lang="en-US" altLang="en-US">
              <a:cs typeface="Times New Roman" pitchFamily="18" charset="0"/>
            </a:endParaRPr>
          </a:p>
          <a:p>
            <a:br>
              <a:rPr lang="en-US" altLang="en-US"/>
            </a:br>
            <a:endParaRPr lang="en-US" altLang="en-US"/>
          </a:p>
          <a:p>
            <a:r>
              <a:rPr lang="en-US" altLang="en-US">
                <a:latin typeface="Helvetica YU" pitchFamily="34" charset="0"/>
              </a:rPr>
              <a:t>LEDA - Laboratory for Electronic Design Automation </a:t>
            </a:r>
            <a:endParaRPr lang="en-US" altLang="en-US"/>
          </a:p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http://leda.elfak.ni.ac.yu/</a:t>
            </a:r>
            <a:endParaRPr lang="en-US" altLang="en-US">
              <a:cs typeface="Times New Roman" pitchFamily="18" charset="0"/>
            </a:endParaRPr>
          </a:p>
          <a:p>
            <a:r>
              <a:rPr lang="en-US" altLang="en-US">
                <a:cs typeface="Times New Roman" pitchFamily="18" charset="0"/>
              </a:rPr>
              <a:t> 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C5D7826C-9B78-469F-BB5D-E77382C35E2A}" type="slidenum">
              <a:rPr lang="en-US" altLang="en-US" sz="1300" smtClean="0">
                <a:latin typeface="Times New Roman" pitchFamily="18" charset="0"/>
              </a:rPr>
              <a:pPr/>
              <a:t>2</a:t>
            </a:fld>
            <a:endParaRPr lang="en-US" altLang="en-US" sz="1300">
              <a:latin typeface="Times New Roman" pitchFamily="18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 </a:t>
            </a:r>
            <a:endParaRPr lang="en-US" altLang="en-US">
              <a:cs typeface="Times New Roman" pitchFamily="18" charset="0"/>
            </a:endParaRPr>
          </a:p>
          <a:p>
            <a:br>
              <a:rPr lang="en-US" altLang="en-US"/>
            </a:br>
            <a:endParaRPr lang="en-US" altLang="en-US"/>
          </a:p>
          <a:p>
            <a:r>
              <a:rPr lang="en-US" altLang="en-US">
                <a:latin typeface="Helvetica YU" pitchFamily="34" charset="0"/>
              </a:rPr>
              <a:t>LEDA - Laboratory for Electronic Design Automation </a:t>
            </a:r>
            <a:endParaRPr lang="en-US" altLang="en-US"/>
          </a:p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http://leda.elfak.ni.ac.yu/</a:t>
            </a:r>
            <a:endParaRPr lang="en-US" altLang="en-US">
              <a:cs typeface="Times New Roman" pitchFamily="18" charset="0"/>
            </a:endParaRPr>
          </a:p>
          <a:p>
            <a:r>
              <a:rPr lang="en-US" altLang="en-US">
                <a:cs typeface="Times New Roman" pitchFamily="18" charset="0"/>
              </a:rPr>
              <a:t> 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2C9A838B-6B4C-4F1E-8DDF-28E45BC723FF}" type="slidenum">
              <a:rPr lang="en-US" altLang="en-US" sz="1300" smtClean="0">
                <a:latin typeface="Times New Roman" pitchFamily="18" charset="0"/>
              </a:rPr>
              <a:pPr/>
              <a:t>20</a:t>
            </a:fld>
            <a:endParaRPr lang="en-US" altLang="en-US" sz="1300">
              <a:latin typeface="Times New Roman" pitchFamily="18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 </a:t>
            </a:r>
            <a:endParaRPr lang="en-US" altLang="en-US">
              <a:cs typeface="Times New Roman" pitchFamily="18" charset="0"/>
            </a:endParaRPr>
          </a:p>
          <a:p>
            <a:br>
              <a:rPr lang="en-US" altLang="en-US"/>
            </a:br>
            <a:endParaRPr lang="en-US" altLang="en-US"/>
          </a:p>
          <a:p>
            <a:r>
              <a:rPr lang="en-US" altLang="en-US">
                <a:latin typeface="Helvetica YU" pitchFamily="34" charset="0"/>
              </a:rPr>
              <a:t>LEDA - Laboratory for Electronic Design Automation </a:t>
            </a:r>
            <a:endParaRPr lang="en-US" altLang="en-US"/>
          </a:p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http://leda.elfak.ni.ac.yu/</a:t>
            </a:r>
            <a:endParaRPr lang="en-US" altLang="en-US">
              <a:cs typeface="Times New Roman" pitchFamily="18" charset="0"/>
            </a:endParaRPr>
          </a:p>
          <a:p>
            <a:r>
              <a:rPr lang="en-US" altLang="en-US">
                <a:cs typeface="Times New Roman" pitchFamily="18" charset="0"/>
              </a:rPr>
              <a:t> 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B4408B43-271C-4341-BDD1-A5477E9902ED}" type="slidenum">
              <a:rPr lang="en-US" altLang="en-US" sz="1300" smtClean="0">
                <a:latin typeface="Times New Roman" pitchFamily="18" charset="0"/>
              </a:rPr>
              <a:pPr/>
              <a:t>21</a:t>
            </a:fld>
            <a:endParaRPr lang="en-US" altLang="en-US" sz="1300">
              <a:latin typeface="Times New Roman" pitchFamily="18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 </a:t>
            </a:r>
            <a:endParaRPr lang="en-US" altLang="en-US">
              <a:cs typeface="Times New Roman" pitchFamily="18" charset="0"/>
            </a:endParaRPr>
          </a:p>
          <a:p>
            <a:br>
              <a:rPr lang="en-US" altLang="en-US"/>
            </a:br>
            <a:endParaRPr lang="en-US" altLang="en-US"/>
          </a:p>
          <a:p>
            <a:r>
              <a:rPr lang="en-US" altLang="en-US">
                <a:latin typeface="Helvetica YU" pitchFamily="34" charset="0"/>
              </a:rPr>
              <a:t>LEDA - Laboratory for Electronic Design Automation </a:t>
            </a:r>
            <a:endParaRPr lang="en-US" altLang="en-US"/>
          </a:p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http://leda.elfak.ni.ac.yu/</a:t>
            </a:r>
            <a:endParaRPr lang="en-US" altLang="en-US">
              <a:cs typeface="Times New Roman" pitchFamily="18" charset="0"/>
            </a:endParaRPr>
          </a:p>
          <a:p>
            <a:r>
              <a:rPr lang="en-US" altLang="en-US">
                <a:cs typeface="Times New Roman" pitchFamily="18" charset="0"/>
              </a:rPr>
              <a:t> 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0115B6F1-47A4-438C-A5E9-3C7DC5C86255}" type="slidenum">
              <a:rPr lang="en-US" altLang="en-US" sz="1300" smtClean="0">
                <a:latin typeface="Times New Roman" pitchFamily="18" charset="0"/>
              </a:rPr>
              <a:pPr/>
              <a:t>22</a:t>
            </a:fld>
            <a:endParaRPr lang="en-US" altLang="en-US" sz="1300">
              <a:latin typeface="Times New Roman" pitchFamily="18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4975" y="549275"/>
            <a:ext cx="3652838" cy="2741613"/>
          </a:xfrm>
          <a:solidFill>
            <a:srgbClr val="FFFFFF"/>
          </a:solidFill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1" tIns="45715" rIns="91431" bIns="45715"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F58CBE0C-3992-4AB1-82CB-63840FFAE51B}" type="slidenum">
              <a:rPr lang="en-US" altLang="en-US" sz="1300" smtClean="0">
                <a:latin typeface="Times New Roman" pitchFamily="18" charset="0"/>
              </a:rPr>
              <a:pPr/>
              <a:t>23</a:t>
            </a:fld>
            <a:endParaRPr lang="en-US" altLang="en-US" sz="1300"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4975" y="549275"/>
            <a:ext cx="3652838" cy="2741613"/>
          </a:xfrm>
          <a:solidFill>
            <a:srgbClr val="FFFFFF"/>
          </a:solidFill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1" tIns="45715" rIns="91431" bIns="45715"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0498B3B1-C762-4385-9D60-E380E012DBC3}" type="slidenum">
              <a:rPr lang="en-US" altLang="en-US" sz="1300" smtClean="0">
                <a:latin typeface="Times New Roman" pitchFamily="18" charset="0"/>
              </a:rPr>
              <a:pPr/>
              <a:t>24</a:t>
            </a:fld>
            <a:endParaRPr lang="en-US" altLang="en-US" sz="1300">
              <a:latin typeface="Times New Roman" pitchFamily="18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E5F84967-0833-4DAA-BBDA-F28F843D4C00}" type="slidenum">
              <a:rPr lang="en-US" altLang="en-US" sz="1300" smtClean="0">
                <a:latin typeface="Times New Roman" pitchFamily="18" charset="0"/>
              </a:rPr>
              <a:pPr/>
              <a:t>25</a:t>
            </a:fld>
            <a:endParaRPr lang="en-US" altLang="en-US" sz="1300">
              <a:latin typeface="Times New Roman" pitchFamily="18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 </a:t>
            </a:r>
            <a:endParaRPr lang="en-US" altLang="en-US">
              <a:cs typeface="Times New Roman" pitchFamily="18" charset="0"/>
            </a:endParaRPr>
          </a:p>
          <a:p>
            <a:br>
              <a:rPr lang="en-US" altLang="en-US"/>
            </a:br>
            <a:endParaRPr lang="en-US" altLang="en-US"/>
          </a:p>
          <a:p>
            <a:r>
              <a:rPr lang="en-US" altLang="en-US">
                <a:latin typeface="Helvetica YU" pitchFamily="34" charset="0"/>
              </a:rPr>
              <a:t>LEDA - Laboratory for Electronic Design Automation </a:t>
            </a:r>
            <a:endParaRPr lang="en-US" altLang="en-US"/>
          </a:p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http://leda.elfak.ni.ac.yu/</a:t>
            </a:r>
            <a:endParaRPr lang="en-US" altLang="en-US">
              <a:cs typeface="Times New Roman" pitchFamily="18" charset="0"/>
            </a:endParaRPr>
          </a:p>
          <a:p>
            <a:r>
              <a:rPr lang="en-US" altLang="en-US">
                <a:cs typeface="Times New Roman" pitchFamily="18" charset="0"/>
              </a:rPr>
              <a:t> 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AE7AE0E4-35E6-46B6-81B5-4168DEC0A71B}" type="slidenum">
              <a:rPr lang="en-US" altLang="en-US" sz="1300" smtClean="0">
                <a:latin typeface="Times New Roman" pitchFamily="18" charset="0"/>
              </a:rPr>
              <a:pPr/>
              <a:t>26</a:t>
            </a:fld>
            <a:endParaRPr lang="en-US" altLang="en-US" sz="1300">
              <a:latin typeface="Times New Roman" pitchFamily="18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 </a:t>
            </a:r>
            <a:endParaRPr lang="en-US" altLang="en-US">
              <a:cs typeface="Times New Roman" pitchFamily="18" charset="0"/>
            </a:endParaRPr>
          </a:p>
          <a:p>
            <a:br>
              <a:rPr lang="en-US" altLang="en-US"/>
            </a:br>
            <a:endParaRPr lang="en-US" altLang="en-US"/>
          </a:p>
          <a:p>
            <a:r>
              <a:rPr lang="en-US" altLang="en-US">
                <a:latin typeface="Helvetica YU" pitchFamily="34" charset="0"/>
              </a:rPr>
              <a:t>LEDA - Laboratory for Electronic Design Automation </a:t>
            </a:r>
            <a:endParaRPr lang="en-US" altLang="en-US"/>
          </a:p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http://leda.elfak.ni.ac.yu/</a:t>
            </a:r>
            <a:endParaRPr lang="en-US" altLang="en-US">
              <a:cs typeface="Times New Roman" pitchFamily="18" charset="0"/>
            </a:endParaRPr>
          </a:p>
          <a:p>
            <a:r>
              <a:rPr lang="en-US" altLang="en-US">
                <a:cs typeface="Times New Roman" pitchFamily="18" charset="0"/>
              </a:rPr>
              <a:t> 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4479C4F7-86D0-4BE9-A635-7E6DDB67C1D6}" type="slidenum">
              <a:rPr lang="en-US" altLang="en-US" sz="1300" smtClean="0">
                <a:latin typeface="Times New Roman" pitchFamily="18" charset="0"/>
              </a:rPr>
              <a:pPr/>
              <a:t>27</a:t>
            </a:fld>
            <a:endParaRPr lang="en-US" altLang="en-US" sz="1300">
              <a:latin typeface="Times New Roman" pitchFamily="18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 </a:t>
            </a:r>
            <a:endParaRPr lang="en-US" altLang="en-US">
              <a:cs typeface="Times New Roman" pitchFamily="18" charset="0"/>
            </a:endParaRPr>
          </a:p>
          <a:p>
            <a:br>
              <a:rPr lang="en-US" altLang="en-US"/>
            </a:br>
            <a:endParaRPr lang="en-US" altLang="en-US"/>
          </a:p>
          <a:p>
            <a:r>
              <a:rPr lang="en-US" altLang="en-US">
                <a:latin typeface="Helvetica YU" pitchFamily="34" charset="0"/>
              </a:rPr>
              <a:t>LEDA - Laboratory for Electronic Design Automation </a:t>
            </a:r>
            <a:endParaRPr lang="en-US" altLang="en-US"/>
          </a:p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http://leda.elfak.ni.ac.yu/</a:t>
            </a:r>
            <a:endParaRPr lang="en-US" altLang="en-US">
              <a:cs typeface="Times New Roman" pitchFamily="18" charset="0"/>
            </a:endParaRPr>
          </a:p>
          <a:p>
            <a:r>
              <a:rPr lang="en-US" altLang="en-US">
                <a:cs typeface="Times New Roman" pitchFamily="18" charset="0"/>
              </a:rPr>
              <a:t> 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015CD054-141B-4680-98F8-0C7630CF4254}" type="slidenum">
              <a:rPr lang="en-US" altLang="en-US" sz="1300" smtClean="0">
                <a:latin typeface="Times New Roman" pitchFamily="18" charset="0"/>
              </a:rPr>
              <a:pPr/>
              <a:t>28</a:t>
            </a:fld>
            <a:endParaRPr lang="en-US" altLang="en-US" sz="1300">
              <a:latin typeface="Times New Roman" pitchFamily="18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 </a:t>
            </a:r>
            <a:endParaRPr lang="en-US" altLang="en-US">
              <a:cs typeface="Times New Roman" pitchFamily="18" charset="0"/>
            </a:endParaRPr>
          </a:p>
          <a:p>
            <a:br>
              <a:rPr lang="en-US" altLang="en-US"/>
            </a:br>
            <a:endParaRPr lang="en-US" altLang="en-US"/>
          </a:p>
          <a:p>
            <a:r>
              <a:rPr lang="en-US" altLang="en-US">
                <a:latin typeface="Helvetica YU" pitchFamily="34" charset="0"/>
              </a:rPr>
              <a:t>LEDA - Laboratory for Electronic Design Automation </a:t>
            </a:r>
            <a:endParaRPr lang="en-US" altLang="en-US"/>
          </a:p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http://leda.elfak.ni.ac.yu/</a:t>
            </a:r>
            <a:endParaRPr lang="en-US" altLang="en-US">
              <a:cs typeface="Times New Roman" pitchFamily="18" charset="0"/>
            </a:endParaRPr>
          </a:p>
          <a:p>
            <a:r>
              <a:rPr lang="en-US" altLang="en-US">
                <a:cs typeface="Times New Roman" pitchFamily="18" charset="0"/>
              </a:rPr>
              <a:t> 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A5CE5277-E5A6-4571-8BC3-EAB8C081E21A}" type="slidenum">
              <a:rPr lang="en-US" altLang="en-US" sz="1300" smtClean="0">
                <a:latin typeface="Times New Roman" pitchFamily="18" charset="0"/>
              </a:rPr>
              <a:pPr/>
              <a:t>29</a:t>
            </a:fld>
            <a:endParaRPr lang="en-US" altLang="en-US" sz="1300">
              <a:latin typeface="Times New Roman" pitchFamily="18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 </a:t>
            </a:r>
            <a:endParaRPr lang="en-US" altLang="en-US">
              <a:cs typeface="Times New Roman" pitchFamily="18" charset="0"/>
            </a:endParaRPr>
          </a:p>
          <a:p>
            <a:br>
              <a:rPr lang="en-US" altLang="en-US"/>
            </a:br>
            <a:endParaRPr lang="en-US" altLang="en-US"/>
          </a:p>
          <a:p>
            <a:r>
              <a:rPr lang="en-US" altLang="en-US">
                <a:latin typeface="Helvetica YU" pitchFamily="34" charset="0"/>
              </a:rPr>
              <a:t>LEDA - Laboratory for Electronic Design Automation </a:t>
            </a:r>
            <a:endParaRPr lang="en-US" altLang="en-US"/>
          </a:p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http://leda.elfak.ni.ac.yu/</a:t>
            </a:r>
            <a:endParaRPr lang="en-US" altLang="en-US">
              <a:cs typeface="Times New Roman" pitchFamily="18" charset="0"/>
            </a:endParaRPr>
          </a:p>
          <a:p>
            <a:r>
              <a:rPr lang="en-US" altLang="en-US">
                <a:cs typeface="Times New Roman" pitchFamily="18" charset="0"/>
              </a:rPr>
              <a:t> 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5401AD09-3DDA-467E-AE79-F7DCCCD81DB2}" type="slidenum">
              <a:rPr lang="en-US" altLang="en-US" sz="1300" smtClean="0">
                <a:latin typeface="Times New Roman" pitchFamily="18" charset="0"/>
              </a:rPr>
              <a:pPr/>
              <a:t>3</a:t>
            </a:fld>
            <a:endParaRPr lang="en-US" altLang="en-US" sz="1300">
              <a:latin typeface="Times New Roman" pitchFamily="18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 </a:t>
            </a:r>
            <a:endParaRPr lang="en-US" altLang="en-US">
              <a:cs typeface="Times New Roman" pitchFamily="18" charset="0"/>
            </a:endParaRPr>
          </a:p>
          <a:p>
            <a:br>
              <a:rPr lang="en-US" altLang="en-US"/>
            </a:br>
            <a:endParaRPr lang="en-US" altLang="en-US"/>
          </a:p>
          <a:p>
            <a:r>
              <a:rPr lang="en-US" altLang="en-US">
                <a:latin typeface="Helvetica YU" pitchFamily="34" charset="0"/>
              </a:rPr>
              <a:t>LEDA - Laboratory for Electronic Design Automation </a:t>
            </a:r>
            <a:endParaRPr lang="en-US" altLang="en-US"/>
          </a:p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http://leda.elfak.ni.ac.yu/</a:t>
            </a:r>
            <a:endParaRPr lang="en-US" altLang="en-US">
              <a:cs typeface="Times New Roman" pitchFamily="18" charset="0"/>
            </a:endParaRPr>
          </a:p>
          <a:p>
            <a:r>
              <a:rPr lang="en-US" altLang="en-US">
                <a:cs typeface="Times New Roman" pitchFamily="18" charset="0"/>
              </a:rPr>
              <a:t> 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7820A3C8-E18E-456F-B86F-76AB40646FC8}" type="slidenum">
              <a:rPr lang="en-US" altLang="en-US" sz="1300" smtClean="0">
                <a:latin typeface="Times New Roman" pitchFamily="18" charset="0"/>
              </a:rPr>
              <a:pPr/>
              <a:t>30</a:t>
            </a:fld>
            <a:endParaRPr lang="en-US" altLang="en-US" sz="1300">
              <a:latin typeface="Times New Roman" pitchFamily="18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 </a:t>
            </a:r>
            <a:endParaRPr lang="en-US" altLang="en-US">
              <a:cs typeface="Times New Roman" pitchFamily="18" charset="0"/>
            </a:endParaRPr>
          </a:p>
          <a:p>
            <a:br>
              <a:rPr lang="en-US" altLang="en-US"/>
            </a:br>
            <a:endParaRPr lang="en-US" altLang="en-US"/>
          </a:p>
          <a:p>
            <a:r>
              <a:rPr lang="en-US" altLang="en-US">
                <a:latin typeface="Helvetica YU" pitchFamily="34" charset="0"/>
              </a:rPr>
              <a:t>LEDA - Laboratory for Electronic Design Automation </a:t>
            </a:r>
            <a:endParaRPr lang="en-US" altLang="en-US"/>
          </a:p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http://leda.elfak.ni.ac.yu/</a:t>
            </a:r>
            <a:endParaRPr lang="en-US" altLang="en-US">
              <a:cs typeface="Times New Roman" pitchFamily="18" charset="0"/>
            </a:endParaRPr>
          </a:p>
          <a:p>
            <a:r>
              <a:rPr lang="en-US" altLang="en-US">
                <a:cs typeface="Times New Roman" pitchFamily="18" charset="0"/>
              </a:rPr>
              <a:t> 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BF7A626B-27E5-4D16-ADE0-4FAC43A80F30}" type="slidenum">
              <a:rPr lang="en-US" altLang="en-US" sz="1300" smtClean="0">
                <a:latin typeface="Times New Roman" pitchFamily="18" charset="0"/>
              </a:rPr>
              <a:pPr/>
              <a:t>31</a:t>
            </a:fld>
            <a:endParaRPr lang="en-US" altLang="en-US" sz="1300">
              <a:latin typeface="Times New Roman" pitchFamily="18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 </a:t>
            </a:r>
            <a:endParaRPr lang="en-US" altLang="en-US">
              <a:cs typeface="Times New Roman" pitchFamily="18" charset="0"/>
            </a:endParaRPr>
          </a:p>
          <a:p>
            <a:br>
              <a:rPr lang="en-US" altLang="en-US"/>
            </a:br>
            <a:endParaRPr lang="en-US" altLang="en-US"/>
          </a:p>
          <a:p>
            <a:r>
              <a:rPr lang="en-US" altLang="en-US">
                <a:latin typeface="Helvetica YU" pitchFamily="34" charset="0"/>
              </a:rPr>
              <a:t>LEDA - Laboratory for Electronic Design Automation </a:t>
            </a:r>
            <a:endParaRPr lang="en-US" altLang="en-US"/>
          </a:p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http://leda.elfak.ni.ac.yu/</a:t>
            </a:r>
            <a:endParaRPr lang="en-US" altLang="en-US">
              <a:cs typeface="Times New Roman" pitchFamily="18" charset="0"/>
            </a:endParaRPr>
          </a:p>
          <a:p>
            <a:r>
              <a:rPr lang="en-US" altLang="en-US">
                <a:cs typeface="Times New Roman" pitchFamily="18" charset="0"/>
              </a:rPr>
              <a:t> 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B8F0B213-6AE2-449B-820F-B2DE80A2EEF8}" type="slidenum">
              <a:rPr lang="en-US" altLang="en-US" sz="1300" smtClean="0">
                <a:latin typeface="Times New Roman" pitchFamily="18" charset="0"/>
              </a:rPr>
              <a:pPr/>
              <a:t>32</a:t>
            </a:fld>
            <a:endParaRPr lang="en-US" altLang="en-US" sz="1300"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 </a:t>
            </a:r>
            <a:endParaRPr lang="en-US" altLang="en-US">
              <a:cs typeface="Times New Roman" pitchFamily="18" charset="0"/>
            </a:endParaRPr>
          </a:p>
          <a:p>
            <a:br>
              <a:rPr lang="en-US" altLang="en-US"/>
            </a:br>
            <a:endParaRPr lang="en-US" altLang="en-US"/>
          </a:p>
          <a:p>
            <a:r>
              <a:rPr lang="en-US" altLang="en-US">
                <a:latin typeface="Helvetica YU" pitchFamily="34" charset="0"/>
              </a:rPr>
              <a:t>LEDA - Laboratory for Electronic Design Automation </a:t>
            </a:r>
            <a:endParaRPr lang="en-US" altLang="en-US"/>
          </a:p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http://leda.elfak.ni.ac.yu/</a:t>
            </a:r>
            <a:endParaRPr lang="en-US" altLang="en-US">
              <a:cs typeface="Times New Roman" pitchFamily="18" charset="0"/>
            </a:endParaRPr>
          </a:p>
          <a:p>
            <a:r>
              <a:rPr lang="en-US" altLang="en-US">
                <a:cs typeface="Times New Roman" pitchFamily="18" charset="0"/>
              </a:rPr>
              <a:t> 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0B34519E-B387-4221-893C-F31E6592866C}" type="slidenum">
              <a:rPr lang="en-US" altLang="en-US" sz="1300" smtClean="0">
                <a:latin typeface="Times New Roman" pitchFamily="18" charset="0"/>
              </a:rPr>
              <a:pPr/>
              <a:t>33</a:t>
            </a:fld>
            <a:endParaRPr lang="en-US" altLang="en-US" sz="1300">
              <a:latin typeface="Times New Roman" pitchFamily="18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 </a:t>
            </a:r>
            <a:endParaRPr lang="en-US" altLang="en-US">
              <a:cs typeface="Times New Roman" pitchFamily="18" charset="0"/>
            </a:endParaRPr>
          </a:p>
          <a:p>
            <a:br>
              <a:rPr lang="en-US" altLang="en-US"/>
            </a:br>
            <a:endParaRPr lang="en-US" altLang="en-US"/>
          </a:p>
          <a:p>
            <a:r>
              <a:rPr lang="en-US" altLang="en-US">
                <a:latin typeface="Helvetica YU" pitchFamily="34" charset="0"/>
              </a:rPr>
              <a:t>LEDA - Laboratory for Electronic Design Automation </a:t>
            </a:r>
            <a:endParaRPr lang="en-US" altLang="en-US"/>
          </a:p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http://leda.elfak.ni.ac.yu/</a:t>
            </a:r>
            <a:endParaRPr lang="en-US" altLang="en-US">
              <a:cs typeface="Times New Roman" pitchFamily="18" charset="0"/>
            </a:endParaRPr>
          </a:p>
          <a:p>
            <a:r>
              <a:rPr lang="en-US" altLang="en-US">
                <a:cs typeface="Times New Roman" pitchFamily="18" charset="0"/>
              </a:rPr>
              <a:t> 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7B618B3E-675C-420D-BDB6-08E1439680DB}" type="slidenum">
              <a:rPr lang="en-US" altLang="en-US" sz="1300" smtClean="0">
                <a:latin typeface="Times New Roman" pitchFamily="18" charset="0"/>
              </a:rPr>
              <a:pPr/>
              <a:t>34</a:t>
            </a:fld>
            <a:endParaRPr lang="en-US" altLang="en-US" sz="1300">
              <a:latin typeface="Times New Roman" pitchFamily="18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 </a:t>
            </a:r>
            <a:endParaRPr lang="en-US" altLang="en-US">
              <a:cs typeface="Times New Roman" pitchFamily="18" charset="0"/>
            </a:endParaRPr>
          </a:p>
          <a:p>
            <a:br>
              <a:rPr lang="en-US" altLang="en-US"/>
            </a:br>
            <a:endParaRPr lang="en-US" altLang="en-US"/>
          </a:p>
          <a:p>
            <a:r>
              <a:rPr lang="en-US" altLang="en-US">
                <a:latin typeface="Helvetica YU" pitchFamily="34" charset="0"/>
              </a:rPr>
              <a:t>LEDA - Laboratory for Electronic Design Automation </a:t>
            </a:r>
            <a:endParaRPr lang="en-US" altLang="en-US"/>
          </a:p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http://leda.elfak.ni.ac.yu/</a:t>
            </a:r>
            <a:endParaRPr lang="en-US" altLang="en-US">
              <a:cs typeface="Times New Roman" pitchFamily="18" charset="0"/>
            </a:endParaRPr>
          </a:p>
          <a:p>
            <a:r>
              <a:rPr lang="en-US" altLang="en-US">
                <a:cs typeface="Times New Roman" pitchFamily="18" charset="0"/>
              </a:rPr>
              <a:t> 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31641139-0796-4662-9C3D-CEF089A136B9}" type="slidenum">
              <a:rPr lang="en-US" altLang="en-US" sz="1300" smtClean="0">
                <a:latin typeface="Times New Roman" pitchFamily="18" charset="0"/>
              </a:rPr>
              <a:pPr/>
              <a:t>35</a:t>
            </a:fld>
            <a:endParaRPr lang="en-US" altLang="en-US" sz="1300">
              <a:latin typeface="Times New Roman" pitchFamily="18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 </a:t>
            </a:r>
            <a:endParaRPr lang="en-US" altLang="en-US">
              <a:cs typeface="Times New Roman" pitchFamily="18" charset="0"/>
            </a:endParaRPr>
          </a:p>
          <a:p>
            <a:br>
              <a:rPr lang="en-US" altLang="en-US"/>
            </a:br>
            <a:endParaRPr lang="en-US" altLang="en-US"/>
          </a:p>
          <a:p>
            <a:r>
              <a:rPr lang="en-US" altLang="en-US">
                <a:latin typeface="Helvetica YU" pitchFamily="34" charset="0"/>
              </a:rPr>
              <a:t>LEDA - Laboratory for Electronic Design Automation </a:t>
            </a:r>
            <a:endParaRPr lang="en-US" altLang="en-US"/>
          </a:p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http://leda.elfak.ni.ac.yu/</a:t>
            </a:r>
            <a:endParaRPr lang="en-US" altLang="en-US">
              <a:cs typeface="Times New Roman" pitchFamily="18" charset="0"/>
            </a:endParaRPr>
          </a:p>
          <a:p>
            <a:r>
              <a:rPr lang="en-US" altLang="en-US">
                <a:cs typeface="Times New Roman" pitchFamily="18" charset="0"/>
              </a:rPr>
              <a:t> 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5C2FC8E6-2791-4105-BC2C-C8D9D0B4E4C9}" type="slidenum">
              <a:rPr lang="en-US" altLang="en-US" sz="1300" smtClean="0">
                <a:latin typeface="Times New Roman" pitchFamily="18" charset="0"/>
              </a:rPr>
              <a:pPr/>
              <a:t>36</a:t>
            </a:fld>
            <a:endParaRPr lang="en-US" altLang="en-US" sz="1300">
              <a:latin typeface="Times New Roman" pitchFamily="18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 </a:t>
            </a:r>
            <a:endParaRPr lang="en-US" altLang="en-US">
              <a:cs typeface="Times New Roman" pitchFamily="18" charset="0"/>
            </a:endParaRPr>
          </a:p>
          <a:p>
            <a:br>
              <a:rPr lang="en-US" altLang="en-US"/>
            </a:br>
            <a:endParaRPr lang="en-US" altLang="en-US"/>
          </a:p>
          <a:p>
            <a:r>
              <a:rPr lang="en-US" altLang="en-US">
                <a:latin typeface="Helvetica YU" pitchFamily="34" charset="0"/>
              </a:rPr>
              <a:t>LEDA - Laboratory for Electronic Design Automation </a:t>
            </a:r>
            <a:endParaRPr lang="en-US" altLang="en-US"/>
          </a:p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http://leda.elfak.ni.ac.yu/</a:t>
            </a:r>
            <a:endParaRPr lang="en-US" altLang="en-US">
              <a:cs typeface="Times New Roman" pitchFamily="18" charset="0"/>
            </a:endParaRPr>
          </a:p>
          <a:p>
            <a:r>
              <a:rPr lang="en-US" altLang="en-US">
                <a:cs typeface="Times New Roman" pitchFamily="18" charset="0"/>
              </a:rPr>
              <a:t> 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9CF95702-9686-4499-A49C-6F3D6D40966E}" type="slidenum">
              <a:rPr lang="en-US" altLang="en-US" sz="1300" smtClean="0">
                <a:latin typeface="Times New Roman" pitchFamily="18" charset="0"/>
              </a:rPr>
              <a:pPr/>
              <a:t>37</a:t>
            </a:fld>
            <a:endParaRPr lang="en-US" altLang="en-US" sz="1300">
              <a:latin typeface="Times New Roman" pitchFamily="18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 </a:t>
            </a:r>
            <a:endParaRPr lang="en-US" altLang="en-US">
              <a:cs typeface="Times New Roman" pitchFamily="18" charset="0"/>
            </a:endParaRPr>
          </a:p>
          <a:p>
            <a:br>
              <a:rPr lang="en-US" altLang="en-US"/>
            </a:br>
            <a:endParaRPr lang="en-US" altLang="en-US"/>
          </a:p>
          <a:p>
            <a:r>
              <a:rPr lang="en-US" altLang="en-US">
                <a:latin typeface="Helvetica YU" pitchFamily="34" charset="0"/>
              </a:rPr>
              <a:t>LEDA - Laboratory for Electronic Design Automation </a:t>
            </a:r>
            <a:endParaRPr lang="en-US" altLang="en-US"/>
          </a:p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http://leda.elfak.ni.ac.yu/</a:t>
            </a:r>
            <a:endParaRPr lang="en-US" altLang="en-US">
              <a:cs typeface="Times New Roman" pitchFamily="18" charset="0"/>
            </a:endParaRPr>
          </a:p>
          <a:p>
            <a:r>
              <a:rPr lang="en-US" altLang="en-US">
                <a:cs typeface="Times New Roman" pitchFamily="18" charset="0"/>
              </a:rPr>
              <a:t> 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49DD3B08-ACB0-4FDC-AAE5-46B1EEF0EA9B}" type="slidenum">
              <a:rPr lang="en-US" altLang="en-US" sz="1300" smtClean="0">
                <a:latin typeface="Times New Roman" pitchFamily="18" charset="0"/>
              </a:rPr>
              <a:pPr/>
              <a:t>38</a:t>
            </a:fld>
            <a:endParaRPr lang="en-US" altLang="en-US" sz="1300">
              <a:latin typeface="Times New Roman" pitchFamily="18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 </a:t>
            </a:r>
            <a:endParaRPr lang="en-US" altLang="en-US">
              <a:cs typeface="Times New Roman" pitchFamily="18" charset="0"/>
            </a:endParaRPr>
          </a:p>
          <a:p>
            <a:br>
              <a:rPr lang="en-US" altLang="en-US"/>
            </a:br>
            <a:endParaRPr lang="en-US" altLang="en-US"/>
          </a:p>
          <a:p>
            <a:r>
              <a:rPr lang="en-US" altLang="en-US">
                <a:latin typeface="Helvetica YU" pitchFamily="34" charset="0"/>
              </a:rPr>
              <a:t>LEDA - Laboratory for Electronic Design Automation </a:t>
            </a:r>
            <a:endParaRPr lang="en-US" altLang="en-US"/>
          </a:p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http://leda.elfak.ni.ac.yu/</a:t>
            </a:r>
            <a:endParaRPr lang="en-US" altLang="en-US">
              <a:cs typeface="Times New Roman" pitchFamily="18" charset="0"/>
            </a:endParaRPr>
          </a:p>
          <a:p>
            <a:r>
              <a:rPr lang="en-US" altLang="en-US">
                <a:cs typeface="Times New Roman" pitchFamily="18" charset="0"/>
              </a:rPr>
              <a:t> 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775C80BB-E8D2-4207-BEBE-E2E3EA590C76}" type="slidenum">
              <a:rPr lang="en-US" altLang="en-US" sz="1300" smtClean="0">
                <a:latin typeface="Times New Roman" pitchFamily="18" charset="0"/>
              </a:rPr>
              <a:pPr/>
              <a:t>39</a:t>
            </a:fld>
            <a:endParaRPr lang="en-US" altLang="en-US" sz="1300">
              <a:latin typeface="Times New Roman" pitchFamily="18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 </a:t>
            </a:r>
            <a:endParaRPr lang="en-US" altLang="en-US">
              <a:cs typeface="Times New Roman" pitchFamily="18" charset="0"/>
            </a:endParaRPr>
          </a:p>
          <a:p>
            <a:br>
              <a:rPr lang="en-US" altLang="en-US"/>
            </a:br>
            <a:endParaRPr lang="en-US" altLang="en-US"/>
          </a:p>
          <a:p>
            <a:r>
              <a:rPr lang="en-US" altLang="en-US">
                <a:latin typeface="Helvetica YU" pitchFamily="34" charset="0"/>
              </a:rPr>
              <a:t>LEDA - Laboratory for Electronic Design Automation </a:t>
            </a:r>
            <a:endParaRPr lang="en-US" altLang="en-US"/>
          </a:p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http://leda.elfak.ni.ac.yu/</a:t>
            </a:r>
            <a:endParaRPr lang="en-US" altLang="en-US">
              <a:cs typeface="Times New Roman" pitchFamily="18" charset="0"/>
            </a:endParaRPr>
          </a:p>
          <a:p>
            <a:r>
              <a:rPr lang="en-US" altLang="en-US">
                <a:cs typeface="Times New Roman" pitchFamily="18" charset="0"/>
              </a:rPr>
              <a:t> 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13D43924-38E4-42EE-A36D-93C2D72EE539}" type="slidenum">
              <a:rPr lang="en-US" altLang="en-US" sz="1300" smtClean="0">
                <a:latin typeface="Times New Roman" pitchFamily="18" charset="0"/>
              </a:rPr>
              <a:pPr/>
              <a:t>4</a:t>
            </a:fld>
            <a:endParaRPr lang="en-US" altLang="en-US" sz="1300">
              <a:latin typeface="Times New Roman" pitchFamily="18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 </a:t>
            </a:r>
            <a:endParaRPr lang="en-US" altLang="en-US">
              <a:cs typeface="Times New Roman" pitchFamily="18" charset="0"/>
            </a:endParaRPr>
          </a:p>
          <a:p>
            <a:br>
              <a:rPr lang="en-US" altLang="en-US"/>
            </a:br>
            <a:endParaRPr lang="en-US" altLang="en-US"/>
          </a:p>
          <a:p>
            <a:r>
              <a:rPr lang="en-US" altLang="en-US">
                <a:latin typeface="Helvetica YU" pitchFamily="34" charset="0"/>
              </a:rPr>
              <a:t>LEDA - Laboratory for Electronic Design Automation </a:t>
            </a:r>
            <a:endParaRPr lang="en-US" altLang="en-US"/>
          </a:p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http://leda.elfak.ni.ac.yu/</a:t>
            </a:r>
            <a:endParaRPr lang="en-US" altLang="en-US">
              <a:cs typeface="Times New Roman" pitchFamily="18" charset="0"/>
            </a:endParaRPr>
          </a:p>
          <a:p>
            <a:r>
              <a:rPr lang="en-US" altLang="en-US">
                <a:cs typeface="Times New Roman" pitchFamily="18" charset="0"/>
              </a:rPr>
              <a:t> 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DDE728CC-818B-4198-8F07-3E2F920FAB9A}" type="slidenum">
              <a:rPr lang="en-US" altLang="en-US" sz="1300" smtClean="0">
                <a:latin typeface="Times New Roman" pitchFamily="18" charset="0"/>
              </a:rPr>
              <a:pPr/>
              <a:t>40</a:t>
            </a:fld>
            <a:endParaRPr lang="en-US" altLang="en-US" sz="1300">
              <a:latin typeface="Times New Roman" pitchFamily="18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 </a:t>
            </a:r>
            <a:endParaRPr lang="en-US" altLang="en-US">
              <a:cs typeface="Times New Roman" pitchFamily="18" charset="0"/>
            </a:endParaRPr>
          </a:p>
          <a:p>
            <a:br>
              <a:rPr lang="en-US" altLang="en-US"/>
            </a:br>
            <a:endParaRPr lang="en-US" altLang="en-US"/>
          </a:p>
          <a:p>
            <a:r>
              <a:rPr lang="en-US" altLang="en-US">
                <a:latin typeface="Helvetica YU" pitchFamily="34" charset="0"/>
              </a:rPr>
              <a:t>LEDA - Laboratory for Electronic Design Automation </a:t>
            </a:r>
            <a:endParaRPr lang="en-US" altLang="en-US"/>
          </a:p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http://leda.elfak.ni.ac.yu/</a:t>
            </a:r>
            <a:endParaRPr lang="en-US" altLang="en-US">
              <a:cs typeface="Times New Roman" pitchFamily="18" charset="0"/>
            </a:endParaRPr>
          </a:p>
          <a:p>
            <a:r>
              <a:rPr lang="en-US" altLang="en-US">
                <a:cs typeface="Times New Roman" pitchFamily="18" charset="0"/>
              </a:rPr>
              <a:t> 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FAC19EDA-7230-4528-8BA0-63CCC6231693}" type="slidenum">
              <a:rPr lang="en-US" altLang="en-US" sz="1300" smtClean="0">
                <a:latin typeface="Times New Roman" pitchFamily="18" charset="0"/>
              </a:rPr>
              <a:pPr/>
              <a:t>41</a:t>
            </a:fld>
            <a:endParaRPr lang="en-US" altLang="en-US" sz="1300">
              <a:latin typeface="Times New Roman" pitchFamily="18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 </a:t>
            </a:r>
            <a:endParaRPr lang="en-US" altLang="en-US">
              <a:cs typeface="Times New Roman" pitchFamily="18" charset="0"/>
            </a:endParaRPr>
          </a:p>
          <a:p>
            <a:br>
              <a:rPr lang="en-US" altLang="en-US"/>
            </a:br>
            <a:endParaRPr lang="en-US" altLang="en-US"/>
          </a:p>
          <a:p>
            <a:r>
              <a:rPr lang="en-US" altLang="en-US">
                <a:latin typeface="Helvetica YU" pitchFamily="34" charset="0"/>
              </a:rPr>
              <a:t>LEDA - Laboratory for Electronic Design Automation </a:t>
            </a:r>
            <a:endParaRPr lang="en-US" altLang="en-US"/>
          </a:p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http://leda.elfak.ni.ac.yu/</a:t>
            </a:r>
            <a:endParaRPr lang="en-US" altLang="en-US">
              <a:cs typeface="Times New Roman" pitchFamily="18" charset="0"/>
            </a:endParaRPr>
          </a:p>
          <a:p>
            <a:r>
              <a:rPr lang="en-US" altLang="en-US">
                <a:cs typeface="Times New Roman" pitchFamily="18" charset="0"/>
              </a:rPr>
              <a:t> 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EBC5E0E7-05CB-4783-80A9-4819815ABFA9}" type="slidenum">
              <a:rPr lang="en-US" altLang="en-US" sz="1300" smtClean="0">
                <a:latin typeface="Times New Roman" pitchFamily="18" charset="0"/>
              </a:rPr>
              <a:pPr/>
              <a:t>42</a:t>
            </a:fld>
            <a:endParaRPr lang="en-US" altLang="en-US" sz="1300">
              <a:latin typeface="Times New Roman" pitchFamily="18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 </a:t>
            </a:r>
            <a:endParaRPr lang="en-US" altLang="en-US">
              <a:cs typeface="Times New Roman" pitchFamily="18" charset="0"/>
            </a:endParaRPr>
          </a:p>
          <a:p>
            <a:br>
              <a:rPr lang="en-US" altLang="en-US"/>
            </a:br>
            <a:endParaRPr lang="en-US" altLang="en-US"/>
          </a:p>
          <a:p>
            <a:r>
              <a:rPr lang="en-US" altLang="en-US">
                <a:latin typeface="Helvetica YU" pitchFamily="34" charset="0"/>
              </a:rPr>
              <a:t>LEDA - Laboratory for Electronic Design Automation </a:t>
            </a:r>
            <a:endParaRPr lang="en-US" altLang="en-US"/>
          </a:p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http://leda.elfak.ni.ac.yu/</a:t>
            </a:r>
            <a:endParaRPr lang="en-US" altLang="en-US">
              <a:cs typeface="Times New Roman" pitchFamily="18" charset="0"/>
            </a:endParaRPr>
          </a:p>
          <a:p>
            <a:r>
              <a:rPr lang="en-US" altLang="en-US">
                <a:cs typeface="Times New Roman" pitchFamily="18" charset="0"/>
              </a:rPr>
              <a:t> 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3886BB1E-AEC3-4874-984B-2C727F8BD726}" type="slidenum">
              <a:rPr lang="en-US" altLang="en-US" sz="1300" smtClean="0">
                <a:latin typeface="Times New Roman" pitchFamily="18" charset="0"/>
              </a:rPr>
              <a:pPr/>
              <a:t>43</a:t>
            </a:fld>
            <a:endParaRPr lang="en-US" altLang="en-US" sz="1300">
              <a:latin typeface="Times New Roman" pitchFamily="18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 </a:t>
            </a:r>
            <a:endParaRPr lang="en-US" altLang="en-US">
              <a:cs typeface="Times New Roman" pitchFamily="18" charset="0"/>
            </a:endParaRPr>
          </a:p>
          <a:p>
            <a:br>
              <a:rPr lang="en-US" altLang="en-US"/>
            </a:br>
            <a:endParaRPr lang="en-US" altLang="en-US"/>
          </a:p>
          <a:p>
            <a:r>
              <a:rPr lang="en-US" altLang="en-US">
                <a:latin typeface="Helvetica YU" pitchFamily="34" charset="0"/>
              </a:rPr>
              <a:t>LEDA - Laboratory for Electronic Design Automation </a:t>
            </a:r>
            <a:endParaRPr lang="en-US" altLang="en-US"/>
          </a:p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http://leda.elfak.ni.ac.yu/</a:t>
            </a:r>
            <a:endParaRPr lang="en-US" altLang="en-US">
              <a:cs typeface="Times New Roman" pitchFamily="18" charset="0"/>
            </a:endParaRPr>
          </a:p>
          <a:p>
            <a:r>
              <a:rPr lang="en-US" altLang="en-US">
                <a:cs typeface="Times New Roman" pitchFamily="18" charset="0"/>
              </a:rPr>
              <a:t> 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EA642C95-6EB0-4433-B773-DABAC0EB9F03}" type="slidenum">
              <a:rPr lang="en-US" altLang="en-US" sz="1300" smtClean="0">
                <a:latin typeface="Times New Roman" pitchFamily="18" charset="0"/>
              </a:rPr>
              <a:pPr/>
              <a:t>44</a:t>
            </a:fld>
            <a:endParaRPr lang="en-US" altLang="en-US" sz="13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 </a:t>
            </a:r>
            <a:endParaRPr lang="en-US" altLang="en-US">
              <a:cs typeface="Times New Roman" pitchFamily="18" charset="0"/>
            </a:endParaRPr>
          </a:p>
          <a:p>
            <a:br>
              <a:rPr lang="en-US" altLang="en-US"/>
            </a:br>
            <a:endParaRPr lang="en-US" altLang="en-US"/>
          </a:p>
          <a:p>
            <a:r>
              <a:rPr lang="en-US" altLang="en-US">
                <a:latin typeface="Helvetica YU" pitchFamily="34" charset="0"/>
              </a:rPr>
              <a:t>LEDA - Laboratory for Electronic Design Automation </a:t>
            </a:r>
            <a:endParaRPr lang="en-US" altLang="en-US"/>
          </a:p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http://leda.elfak.ni.ac.yu/</a:t>
            </a:r>
            <a:endParaRPr lang="en-US" altLang="en-US">
              <a:cs typeface="Times New Roman" pitchFamily="18" charset="0"/>
            </a:endParaRPr>
          </a:p>
          <a:p>
            <a:r>
              <a:rPr lang="en-US" altLang="en-US">
                <a:cs typeface="Times New Roman" pitchFamily="18" charset="0"/>
              </a:rPr>
              <a:t> 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35EDF7AA-02D9-4DDF-A7BD-50E6DEF44C04}" type="slidenum">
              <a:rPr lang="en-US" altLang="en-US" sz="1300" smtClean="0">
                <a:latin typeface="Times New Roman" pitchFamily="18" charset="0"/>
              </a:rPr>
              <a:pPr/>
              <a:t>45</a:t>
            </a:fld>
            <a:endParaRPr lang="en-US" altLang="en-US" sz="1300">
              <a:latin typeface="Times New Roman" pitchFamily="18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 </a:t>
            </a:r>
            <a:endParaRPr lang="en-US" altLang="en-US">
              <a:cs typeface="Times New Roman" pitchFamily="18" charset="0"/>
            </a:endParaRPr>
          </a:p>
          <a:p>
            <a:br>
              <a:rPr lang="en-US" altLang="en-US"/>
            </a:br>
            <a:endParaRPr lang="en-US" altLang="en-US"/>
          </a:p>
          <a:p>
            <a:r>
              <a:rPr lang="en-US" altLang="en-US">
                <a:latin typeface="Helvetica YU" pitchFamily="34" charset="0"/>
              </a:rPr>
              <a:t>LEDA - Laboratory for Electronic Design Automation </a:t>
            </a:r>
            <a:endParaRPr lang="en-US" altLang="en-US"/>
          </a:p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http://leda.elfak.ni.ac.yu/</a:t>
            </a:r>
            <a:endParaRPr lang="en-US" altLang="en-US">
              <a:cs typeface="Times New Roman" pitchFamily="18" charset="0"/>
            </a:endParaRPr>
          </a:p>
          <a:p>
            <a:r>
              <a:rPr lang="en-US" altLang="en-US">
                <a:cs typeface="Times New Roman" pitchFamily="18" charset="0"/>
              </a:rPr>
              <a:t> 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3A97B5EB-394D-4CA7-A361-A8E0C620375E}" type="slidenum">
              <a:rPr lang="en-US" altLang="en-US" sz="1300" smtClean="0">
                <a:latin typeface="Times New Roman" pitchFamily="18" charset="0"/>
              </a:rPr>
              <a:pPr/>
              <a:t>46</a:t>
            </a:fld>
            <a:endParaRPr lang="en-US" altLang="en-US" sz="1300">
              <a:latin typeface="Times New Roman" pitchFamily="18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 </a:t>
            </a:r>
            <a:endParaRPr lang="en-US" altLang="en-US">
              <a:cs typeface="Times New Roman" pitchFamily="18" charset="0"/>
            </a:endParaRPr>
          </a:p>
          <a:p>
            <a:br>
              <a:rPr lang="en-US" altLang="en-US"/>
            </a:br>
            <a:endParaRPr lang="en-US" altLang="en-US"/>
          </a:p>
          <a:p>
            <a:r>
              <a:rPr lang="en-US" altLang="en-US">
                <a:latin typeface="Helvetica YU" pitchFamily="34" charset="0"/>
              </a:rPr>
              <a:t>LEDA - Laboratory for Electronic Design Automation </a:t>
            </a:r>
            <a:endParaRPr lang="en-US" altLang="en-US"/>
          </a:p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http://leda.elfak.ni.ac.yu/</a:t>
            </a:r>
            <a:endParaRPr lang="en-US" altLang="en-US">
              <a:cs typeface="Times New Roman" pitchFamily="18" charset="0"/>
            </a:endParaRPr>
          </a:p>
          <a:p>
            <a:r>
              <a:rPr lang="en-US" altLang="en-US">
                <a:cs typeface="Times New Roman" pitchFamily="18" charset="0"/>
              </a:rPr>
              <a:t> 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E4EC8D9A-6F5C-4A5E-AF25-7720DBF919E9}" type="slidenum">
              <a:rPr lang="en-US" altLang="en-US" sz="1300" smtClean="0">
                <a:latin typeface="Times New Roman" pitchFamily="18" charset="0"/>
              </a:rPr>
              <a:pPr/>
              <a:t>47</a:t>
            </a:fld>
            <a:endParaRPr lang="en-US" altLang="en-US" sz="1300">
              <a:latin typeface="Times New Roman" pitchFamily="18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 </a:t>
            </a:r>
            <a:endParaRPr lang="en-US" altLang="en-US">
              <a:cs typeface="Times New Roman" pitchFamily="18" charset="0"/>
            </a:endParaRPr>
          </a:p>
          <a:p>
            <a:br>
              <a:rPr lang="en-US" altLang="en-US"/>
            </a:br>
            <a:endParaRPr lang="en-US" altLang="en-US"/>
          </a:p>
          <a:p>
            <a:r>
              <a:rPr lang="en-US" altLang="en-US">
                <a:latin typeface="Helvetica YU" pitchFamily="34" charset="0"/>
              </a:rPr>
              <a:t>LEDA - Laboratory for Electronic Design Automation </a:t>
            </a:r>
            <a:endParaRPr lang="en-US" altLang="en-US"/>
          </a:p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http://leda.elfak.ni.ac.yu/</a:t>
            </a:r>
            <a:endParaRPr lang="en-US" altLang="en-US">
              <a:cs typeface="Times New Roman" pitchFamily="18" charset="0"/>
            </a:endParaRPr>
          </a:p>
          <a:p>
            <a:r>
              <a:rPr lang="en-US" altLang="en-US">
                <a:cs typeface="Times New Roman" pitchFamily="18" charset="0"/>
              </a:rPr>
              <a:t> 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287AFAF3-B7DD-49E2-8056-4F13FF8974EB}" type="slidenum">
              <a:rPr lang="en-US" altLang="en-US" sz="1300" smtClean="0">
                <a:latin typeface="Times New Roman" pitchFamily="18" charset="0"/>
              </a:rPr>
              <a:pPr/>
              <a:t>48</a:t>
            </a:fld>
            <a:endParaRPr lang="en-US" altLang="en-US" sz="1300">
              <a:latin typeface="Times New Roman" pitchFamily="18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 </a:t>
            </a:r>
            <a:endParaRPr lang="en-US" altLang="en-US">
              <a:cs typeface="Times New Roman" pitchFamily="18" charset="0"/>
            </a:endParaRPr>
          </a:p>
          <a:p>
            <a:br>
              <a:rPr lang="en-US" altLang="en-US"/>
            </a:br>
            <a:endParaRPr lang="en-US" altLang="en-US"/>
          </a:p>
          <a:p>
            <a:r>
              <a:rPr lang="en-US" altLang="en-US">
                <a:latin typeface="Helvetica YU" pitchFamily="34" charset="0"/>
              </a:rPr>
              <a:t>LEDA - Laboratory for Electronic Design Automation </a:t>
            </a:r>
            <a:endParaRPr lang="en-US" altLang="en-US"/>
          </a:p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http://leda.elfak.ni.ac.yu/</a:t>
            </a:r>
            <a:endParaRPr lang="en-US" altLang="en-US">
              <a:cs typeface="Times New Roman" pitchFamily="18" charset="0"/>
            </a:endParaRPr>
          </a:p>
          <a:p>
            <a:r>
              <a:rPr lang="en-US" altLang="en-US">
                <a:cs typeface="Times New Roman" pitchFamily="18" charset="0"/>
              </a:rPr>
              <a:t> 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71C1FD5E-6F04-443C-AB32-46E2E1943B18}" type="slidenum">
              <a:rPr lang="en-US" altLang="en-US" sz="1300" smtClean="0">
                <a:latin typeface="Times New Roman" pitchFamily="18" charset="0"/>
              </a:rPr>
              <a:pPr/>
              <a:t>49</a:t>
            </a:fld>
            <a:endParaRPr lang="en-US" altLang="en-US" sz="1300">
              <a:latin typeface="Times New Roman" pitchFamily="18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 </a:t>
            </a:r>
            <a:endParaRPr lang="en-US" altLang="en-US">
              <a:cs typeface="Times New Roman" pitchFamily="18" charset="0"/>
            </a:endParaRPr>
          </a:p>
          <a:p>
            <a:br>
              <a:rPr lang="en-US" altLang="en-US"/>
            </a:br>
            <a:endParaRPr lang="en-US" altLang="en-US"/>
          </a:p>
          <a:p>
            <a:r>
              <a:rPr lang="en-US" altLang="en-US">
                <a:latin typeface="Helvetica YU" pitchFamily="34" charset="0"/>
              </a:rPr>
              <a:t>LEDA - Laboratory for Electronic Design Automation </a:t>
            </a:r>
            <a:endParaRPr lang="en-US" altLang="en-US"/>
          </a:p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http://leda.elfak.ni.ac.yu/</a:t>
            </a:r>
            <a:endParaRPr lang="en-US" altLang="en-US">
              <a:cs typeface="Times New Roman" pitchFamily="18" charset="0"/>
            </a:endParaRPr>
          </a:p>
          <a:p>
            <a:r>
              <a:rPr lang="en-US" altLang="en-US">
                <a:cs typeface="Times New Roman" pitchFamily="18" charset="0"/>
              </a:rPr>
              <a:t> 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C07810FE-A951-4F1A-87DE-2BE79481744B}" type="slidenum">
              <a:rPr lang="en-US" altLang="en-US" sz="1300" smtClean="0">
                <a:latin typeface="Times New Roman" pitchFamily="18" charset="0"/>
              </a:rPr>
              <a:pPr/>
              <a:t>5</a:t>
            </a:fld>
            <a:endParaRPr lang="en-US" altLang="en-US" sz="1300">
              <a:latin typeface="Times New Roman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 </a:t>
            </a:r>
            <a:endParaRPr lang="en-US" altLang="en-US">
              <a:cs typeface="Times New Roman" pitchFamily="18" charset="0"/>
            </a:endParaRPr>
          </a:p>
          <a:p>
            <a:br>
              <a:rPr lang="en-US" altLang="en-US"/>
            </a:br>
            <a:endParaRPr lang="en-US" altLang="en-US"/>
          </a:p>
          <a:p>
            <a:r>
              <a:rPr lang="en-US" altLang="en-US">
                <a:latin typeface="Helvetica YU" pitchFamily="34" charset="0"/>
              </a:rPr>
              <a:t>LEDA - Laboratory for Electronic Design Automation </a:t>
            </a:r>
            <a:endParaRPr lang="en-US" altLang="en-US"/>
          </a:p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http://leda.elfak.ni.ac.yu/</a:t>
            </a:r>
            <a:endParaRPr lang="en-US" altLang="en-US">
              <a:cs typeface="Times New Roman" pitchFamily="18" charset="0"/>
            </a:endParaRPr>
          </a:p>
          <a:p>
            <a:r>
              <a:rPr lang="en-US" altLang="en-US">
                <a:cs typeface="Times New Roman" pitchFamily="18" charset="0"/>
              </a:rPr>
              <a:t> 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998BD681-763A-47C7-B472-89F3A72D94AB}" type="slidenum">
              <a:rPr lang="en-US" altLang="en-US" sz="1300" smtClean="0">
                <a:latin typeface="Times New Roman" pitchFamily="18" charset="0"/>
              </a:rPr>
              <a:pPr/>
              <a:t>50</a:t>
            </a:fld>
            <a:endParaRPr lang="en-US" altLang="en-US" sz="1300">
              <a:latin typeface="Times New Roman" pitchFamily="18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 </a:t>
            </a:r>
            <a:endParaRPr lang="en-US" altLang="en-US">
              <a:cs typeface="Times New Roman" pitchFamily="18" charset="0"/>
            </a:endParaRPr>
          </a:p>
          <a:p>
            <a:br>
              <a:rPr lang="en-US" altLang="en-US"/>
            </a:br>
            <a:endParaRPr lang="en-US" altLang="en-US"/>
          </a:p>
          <a:p>
            <a:r>
              <a:rPr lang="en-US" altLang="en-US">
                <a:latin typeface="Helvetica YU" pitchFamily="34" charset="0"/>
              </a:rPr>
              <a:t>LEDA - Laboratory for Electronic Design Automation </a:t>
            </a:r>
            <a:endParaRPr lang="en-US" altLang="en-US"/>
          </a:p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http://leda.elfak.ni.ac.yu/</a:t>
            </a:r>
            <a:endParaRPr lang="en-US" altLang="en-US">
              <a:cs typeface="Times New Roman" pitchFamily="18" charset="0"/>
            </a:endParaRPr>
          </a:p>
          <a:p>
            <a:r>
              <a:rPr lang="en-US" altLang="en-US">
                <a:cs typeface="Times New Roman" pitchFamily="18" charset="0"/>
              </a:rPr>
              <a:t> 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DD7501ED-419E-421E-A087-2581C0BE09E6}" type="slidenum">
              <a:rPr lang="en-US" altLang="en-US" sz="1300" smtClean="0">
                <a:latin typeface="Times New Roman" pitchFamily="18" charset="0"/>
              </a:rPr>
              <a:pPr/>
              <a:t>51</a:t>
            </a:fld>
            <a:endParaRPr lang="en-US" altLang="en-US" sz="1300">
              <a:latin typeface="Times New Roman" pitchFamily="18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 </a:t>
            </a:r>
            <a:endParaRPr lang="en-US" altLang="en-US">
              <a:cs typeface="Times New Roman" pitchFamily="18" charset="0"/>
            </a:endParaRPr>
          </a:p>
          <a:p>
            <a:br>
              <a:rPr lang="en-US" altLang="en-US"/>
            </a:br>
            <a:endParaRPr lang="en-US" altLang="en-US"/>
          </a:p>
          <a:p>
            <a:r>
              <a:rPr lang="en-US" altLang="en-US">
                <a:latin typeface="Helvetica YU" pitchFamily="34" charset="0"/>
              </a:rPr>
              <a:t>LEDA - Laboratory for Electronic Design Automation </a:t>
            </a:r>
            <a:endParaRPr lang="en-US" altLang="en-US"/>
          </a:p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http://leda.elfak.ni.ac.yu/</a:t>
            </a:r>
            <a:endParaRPr lang="en-US" altLang="en-US">
              <a:cs typeface="Times New Roman" pitchFamily="18" charset="0"/>
            </a:endParaRPr>
          </a:p>
          <a:p>
            <a:r>
              <a:rPr lang="en-US" altLang="en-US">
                <a:cs typeface="Times New Roman" pitchFamily="18" charset="0"/>
              </a:rPr>
              <a:t> 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27EE3D90-6C13-4687-9498-18052A969DBD}" type="slidenum">
              <a:rPr lang="en-US" altLang="en-US" sz="1300" smtClean="0">
                <a:latin typeface="Times New Roman" pitchFamily="18" charset="0"/>
              </a:rPr>
              <a:pPr/>
              <a:t>52</a:t>
            </a:fld>
            <a:endParaRPr lang="en-US" altLang="en-US" sz="1300">
              <a:latin typeface="Times New Roman" pitchFamily="18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 </a:t>
            </a:r>
            <a:endParaRPr lang="en-US" altLang="en-US">
              <a:cs typeface="Times New Roman" pitchFamily="18" charset="0"/>
            </a:endParaRPr>
          </a:p>
          <a:p>
            <a:br>
              <a:rPr lang="en-US" altLang="en-US"/>
            </a:br>
            <a:endParaRPr lang="en-US" altLang="en-US"/>
          </a:p>
          <a:p>
            <a:r>
              <a:rPr lang="en-US" altLang="en-US">
                <a:latin typeface="Helvetica YU" pitchFamily="34" charset="0"/>
              </a:rPr>
              <a:t>LEDA - Laboratory for Electronic Design Automation </a:t>
            </a:r>
            <a:endParaRPr lang="en-US" altLang="en-US"/>
          </a:p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http://leda.elfak.ni.ac.yu/</a:t>
            </a:r>
            <a:endParaRPr lang="en-US" altLang="en-US">
              <a:cs typeface="Times New Roman" pitchFamily="18" charset="0"/>
            </a:endParaRPr>
          </a:p>
          <a:p>
            <a:r>
              <a:rPr lang="en-US" altLang="en-US">
                <a:cs typeface="Times New Roman" pitchFamily="18" charset="0"/>
              </a:rPr>
              <a:t> 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97218F4C-603A-4D3F-A4C9-CE647F6EAA6B}" type="slidenum">
              <a:rPr lang="en-US" altLang="en-US" sz="1300" smtClean="0">
                <a:latin typeface="Times New Roman" pitchFamily="18" charset="0"/>
              </a:rPr>
              <a:pPr/>
              <a:t>53</a:t>
            </a:fld>
            <a:endParaRPr lang="en-US" altLang="en-US" sz="1300">
              <a:latin typeface="Times New Roman" pitchFamily="18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 </a:t>
            </a:r>
            <a:endParaRPr lang="en-US" altLang="en-US">
              <a:cs typeface="Times New Roman" pitchFamily="18" charset="0"/>
            </a:endParaRPr>
          </a:p>
          <a:p>
            <a:br>
              <a:rPr lang="en-US" altLang="en-US"/>
            </a:br>
            <a:endParaRPr lang="en-US" altLang="en-US"/>
          </a:p>
          <a:p>
            <a:r>
              <a:rPr lang="en-US" altLang="en-US">
                <a:latin typeface="Helvetica YU" pitchFamily="34" charset="0"/>
              </a:rPr>
              <a:t>LEDA - Laboratory for Electronic Design Automation </a:t>
            </a:r>
            <a:endParaRPr lang="en-US" altLang="en-US"/>
          </a:p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http://leda.elfak.ni.ac.yu/</a:t>
            </a:r>
            <a:endParaRPr lang="en-US" altLang="en-US">
              <a:cs typeface="Times New Roman" pitchFamily="18" charset="0"/>
            </a:endParaRPr>
          </a:p>
          <a:p>
            <a:r>
              <a:rPr lang="en-US" altLang="en-US">
                <a:cs typeface="Times New Roman" pitchFamily="18" charset="0"/>
              </a:rPr>
              <a:t> 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206C71FC-30F9-4FC6-AD20-BB34896A7DF4}" type="slidenum">
              <a:rPr lang="en-US" altLang="en-US" sz="1300" smtClean="0">
                <a:latin typeface="Times New Roman" pitchFamily="18" charset="0"/>
              </a:rPr>
              <a:pPr/>
              <a:t>54</a:t>
            </a:fld>
            <a:endParaRPr lang="en-US" altLang="en-US" sz="1300">
              <a:latin typeface="Times New Roman" pitchFamily="18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 </a:t>
            </a:r>
            <a:endParaRPr lang="en-US" altLang="en-US">
              <a:cs typeface="Times New Roman" pitchFamily="18" charset="0"/>
            </a:endParaRPr>
          </a:p>
          <a:p>
            <a:br>
              <a:rPr lang="en-US" altLang="en-US"/>
            </a:br>
            <a:endParaRPr lang="en-US" altLang="en-US"/>
          </a:p>
          <a:p>
            <a:r>
              <a:rPr lang="en-US" altLang="en-US">
                <a:latin typeface="Helvetica YU" pitchFamily="34" charset="0"/>
              </a:rPr>
              <a:t>LEDA - Laboratory for Electronic Design Automation </a:t>
            </a:r>
            <a:endParaRPr lang="en-US" altLang="en-US"/>
          </a:p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http://leda.elfak.ni.ac.yu/</a:t>
            </a:r>
            <a:endParaRPr lang="en-US" altLang="en-US">
              <a:cs typeface="Times New Roman" pitchFamily="18" charset="0"/>
            </a:endParaRPr>
          </a:p>
          <a:p>
            <a:r>
              <a:rPr lang="en-US" altLang="en-US">
                <a:cs typeface="Times New Roman" pitchFamily="18" charset="0"/>
              </a:rPr>
              <a:t> 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1E2529AD-13AD-492B-AEDA-5EE2E8189899}" type="slidenum">
              <a:rPr lang="en-US" altLang="en-US" sz="1300" smtClean="0">
                <a:latin typeface="Times New Roman" pitchFamily="18" charset="0"/>
              </a:rPr>
              <a:pPr/>
              <a:t>55</a:t>
            </a:fld>
            <a:endParaRPr lang="en-US" altLang="en-US" sz="1300">
              <a:latin typeface="Times New Roman" pitchFamily="18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 </a:t>
            </a:r>
            <a:endParaRPr lang="en-US" altLang="en-US">
              <a:cs typeface="Times New Roman" pitchFamily="18" charset="0"/>
            </a:endParaRPr>
          </a:p>
          <a:p>
            <a:br>
              <a:rPr lang="en-US" altLang="en-US"/>
            </a:br>
            <a:endParaRPr lang="en-US" altLang="en-US"/>
          </a:p>
          <a:p>
            <a:r>
              <a:rPr lang="en-US" altLang="en-US">
                <a:latin typeface="Helvetica YU" pitchFamily="34" charset="0"/>
              </a:rPr>
              <a:t>LEDA - Laboratory for Electronic Design Automation </a:t>
            </a:r>
            <a:endParaRPr lang="en-US" altLang="en-US"/>
          </a:p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http://leda.elfak.ni.ac.yu/</a:t>
            </a:r>
            <a:endParaRPr lang="en-US" altLang="en-US">
              <a:cs typeface="Times New Roman" pitchFamily="18" charset="0"/>
            </a:endParaRPr>
          </a:p>
          <a:p>
            <a:r>
              <a:rPr lang="en-US" altLang="en-US">
                <a:cs typeface="Times New Roman" pitchFamily="18" charset="0"/>
              </a:rPr>
              <a:t> 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9CED24B5-063F-43A0-916F-218A2E109D14}" type="slidenum">
              <a:rPr lang="en-US" altLang="en-US" sz="1300" smtClean="0">
                <a:latin typeface="Times New Roman" pitchFamily="18" charset="0"/>
              </a:rPr>
              <a:pPr/>
              <a:t>56</a:t>
            </a:fld>
            <a:endParaRPr lang="en-US" altLang="en-US" sz="1300">
              <a:latin typeface="Times New Roman" pitchFamily="18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 </a:t>
            </a:r>
            <a:endParaRPr lang="en-US" altLang="en-US">
              <a:cs typeface="Times New Roman" pitchFamily="18" charset="0"/>
            </a:endParaRPr>
          </a:p>
          <a:p>
            <a:br>
              <a:rPr lang="en-US" altLang="en-US"/>
            </a:br>
            <a:endParaRPr lang="en-US" altLang="en-US"/>
          </a:p>
          <a:p>
            <a:r>
              <a:rPr lang="en-US" altLang="en-US">
                <a:latin typeface="Helvetica YU" pitchFamily="34" charset="0"/>
              </a:rPr>
              <a:t>LEDA - Laboratory for Electronic Design Automation </a:t>
            </a:r>
            <a:endParaRPr lang="en-US" altLang="en-US"/>
          </a:p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http://leda.elfak.ni.ac.yu/</a:t>
            </a:r>
            <a:endParaRPr lang="en-US" altLang="en-US">
              <a:cs typeface="Times New Roman" pitchFamily="18" charset="0"/>
            </a:endParaRPr>
          </a:p>
          <a:p>
            <a:r>
              <a:rPr lang="en-US" altLang="en-US">
                <a:cs typeface="Times New Roman" pitchFamily="18" charset="0"/>
              </a:rPr>
              <a:t> 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A3AD3841-5FB3-4F95-B082-546E62F5AECD}" type="slidenum">
              <a:rPr lang="en-US" altLang="en-US" sz="1300" smtClean="0">
                <a:latin typeface="Times New Roman" pitchFamily="18" charset="0"/>
              </a:rPr>
              <a:pPr/>
              <a:t>57</a:t>
            </a:fld>
            <a:endParaRPr lang="en-US" altLang="en-US" sz="1300">
              <a:latin typeface="Times New Roman" pitchFamily="18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 </a:t>
            </a:r>
            <a:endParaRPr lang="en-US" altLang="en-US">
              <a:cs typeface="Times New Roman" pitchFamily="18" charset="0"/>
            </a:endParaRPr>
          </a:p>
          <a:p>
            <a:br>
              <a:rPr lang="en-US" altLang="en-US"/>
            </a:br>
            <a:endParaRPr lang="en-US" altLang="en-US"/>
          </a:p>
          <a:p>
            <a:r>
              <a:rPr lang="en-US" altLang="en-US">
                <a:latin typeface="Helvetica YU" pitchFamily="34" charset="0"/>
              </a:rPr>
              <a:t>LEDA - Laboratory for Electronic Design Automation </a:t>
            </a:r>
            <a:endParaRPr lang="en-US" altLang="en-US"/>
          </a:p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http://leda.elfak.ni.ac.yu/</a:t>
            </a:r>
            <a:endParaRPr lang="en-US" altLang="en-US">
              <a:cs typeface="Times New Roman" pitchFamily="18" charset="0"/>
            </a:endParaRPr>
          </a:p>
          <a:p>
            <a:r>
              <a:rPr lang="en-US" altLang="en-US">
                <a:cs typeface="Times New Roman" pitchFamily="18" charset="0"/>
              </a:rPr>
              <a:t> 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 txBox="1">
            <a:spLocks noGrp="1" noChangeArrowheads="1"/>
          </p:cNvSpPr>
          <p:nvPr/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90" tIns="47645" rIns="95290" bIns="47645" anchor="b"/>
          <a:lstStyle>
            <a:lvl1pPr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 algn="r" eaLnBrk="1" hangingPunct="1">
              <a:buFont typeface="Wingdings" pitchFamily="2" charset="2"/>
              <a:buNone/>
            </a:pPr>
            <a:fld id="{04AEEFEE-01B2-4E34-8EAE-6140EE29AFC6}" type="slidenum">
              <a:rPr lang="en-US" altLang="en-US" sz="1300">
                <a:latin typeface="Times New Roman" pitchFamily="18" charset="0"/>
              </a:rPr>
              <a:pPr algn="r" eaLnBrk="1" hangingPunct="1">
                <a:buFont typeface="Wingdings" pitchFamily="2" charset="2"/>
                <a:buNone/>
              </a:pPr>
              <a:t>58</a:t>
            </a:fld>
            <a:endParaRPr lang="en-US" altLang="en-US" sz="1300">
              <a:latin typeface="Times New Roman" pitchFamily="18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 </a:t>
            </a:r>
            <a:endParaRPr lang="en-US" altLang="en-US">
              <a:cs typeface="Times New Roman" pitchFamily="18" charset="0"/>
            </a:endParaRPr>
          </a:p>
          <a:p>
            <a:br>
              <a:rPr lang="en-US" altLang="en-US"/>
            </a:br>
            <a:endParaRPr lang="en-US" altLang="en-US"/>
          </a:p>
          <a:p>
            <a:r>
              <a:rPr lang="en-US" altLang="en-US">
                <a:latin typeface="Helvetica YU" pitchFamily="34" charset="0"/>
              </a:rPr>
              <a:t>LEDA - Laboratory for Electronic Design Automation </a:t>
            </a:r>
            <a:endParaRPr lang="en-US" altLang="en-US"/>
          </a:p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http://leda.elfak.ni.ac.yu/</a:t>
            </a:r>
            <a:endParaRPr lang="en-US" altLang="en-US">
              <a:cs typeface="Times New Roman" pitchFamily="18" charset="0"/>
            </a:endParaRPr>
          </a:p>
          <a:p>
            <a:r>
              <a:rPr lang="en-US" altLang="en-US">
                <a:cs typeface="Times New Roman" pitchFamily="18" charset="0"/>
              </a:rPr>
              <a:t> 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8AEF2F91-A97D-4D25-824B-72AA0A3D6B72}" type="slidenum">
              <a:rPr lang="en-US" altLang="en-US" sz="1300" smtClean="0">
                <a:latin typeface="Times New Roman" pitchFamily="18" charset="0"/>
              </a:rPr>
              <a:pPr/>
              <a:t>6</a:t>
            </a:fld>
            <a:endParaRPr lang="en-US" altLang="en-US" sz="1300">
              <a:latin typeface="Times New Roman" pitchFamily="18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 </a:t>
            </a:r>
            <a:endParaRPr lang="en-US" altLang="en-US">
              <a:cs typeface="Times New Roman" pitchFamily="18" charset="0"/>
            </a:endParaRPr>
          </a:p>
          <a:p>
            <a:br>
              <a:rPr lang="en-US" altLang="en-US"/>
            </a:br>
            <a:endParaRPr lang="en-US" altLang="en-US"/>
          </a:p>
          <a:p>
            <a:r>
              <a:rPr lang="en-US" altLang="en-US">
                <a:latin typeface="Helvetica YU" pitchFamily="34" charset="0"/>
              </a:rPr>
              <a:t>LEDA - Laboratory for Electronic Design Automation </a:t>
            </a:r>
            <a:endParaRPr lang="en-US" altLang="en-US"/>
          </a:p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http://leda.elfak.ni.ac.yu/</a:t>
            </a:r>
            <a:endParaRPr lang="en-US" altLang="en-US">
              <a:cs typeface="Times New Roman" pitchFamily="18" charset="0"/>
            </a:endParaRPr>
          </a:p>
          <a:p>
            <a:r>
              <a:rPr lang="en-US" altLang="en-US">
                <a:cs typeface="Times New Roman" pitchFamily="18" charset="0"/>
              </a:rPr>
              <a:t> 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37D897D8-BB8D-49FF-99A2-B78044A7533D}" type="slidenum">
              <a:rPr lang="en-US" altLang="en-US" sz="1300" smtClean="0">
                <a:latin typeface="Times New Roman" pitchFamily="18" charset="0"/>
              </a:rPr>
              <a:pPr/>
              <a:t>7</a:t>
            </a:fld>
            <a:endParaRPr lang="en-US" altLang="en-US" sz="1300">
              <a:latin typeface="Times New Roman" pitchFamily="18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 </a:t>
            </a:r>
            <a:endParaRPr lang="en-US" altLang="en-US">
              <a:cs typeface="Times New Roman" pitchFamily="18" charset="0"/>
            </a:endParaRPr>
          </a:p>
          <a:p>
            <a:br>
              <a:rPr lang="en-US" altLang="en-US"/>
            </a:br>
            <a:endParaRPr lang="en-US" altLang="en-US"/>
          </a:p>
          <a:p>
            <a:r>
              <a:rPr lang="en-US" altLang="en-US">
                <a:latin typeface="Helvetica YU" pitchFamily="34" charset="0"/>
              </a:rPr>
              <a:t>LEDA - Laboratory for Electronic Design Automation </a:t>
            </a:r>
            <a:endParaRPr lang="en-US" altLang="en-US"/>
          </a:p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http://leda.elfak.ni.ac.yu/</a:t>
            </a:r>
            <a:endParaRPr lang="en-US" altLang="en-US">
              <a:cs typeface="Times New Roman" pitchFamily="18" charset="0"/>
            </a:endParaRPr>
          </a:p>
          <a:p>
            <a:r>
              <a:rPr lang="en-US" altLang="en-US">
                <a:cs typeface="Times New Roman" pitchFamily="18" charset="0"/>
              </a:rPr>
              <a:t> 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1C8B67E5-8EE2-48BE-AE2C-DCD2BB8E2368}" type="slidenum">
              <a:rPr lang="en-US" altLang="en-US" sz="1300" smtClean="0">
                <a:latin typeface="Times New Roman" pitchFamily="18" charset="0"/>
              </a:rPr>
              <a:pPr/>
              <a:t>8</a:t>
            </a:fld>
            <a:endParaRPr lang="en-US" altLang="en-US" sz="1300">
              <a:latin typeface="Times New Roman" pitchFamily="18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 </a:t>
            </a:r>
            <a:endParaRPr lang="en-US" altLang="en-US">
              <a:cs typeface="Times New Roman" pitchFamily="18" charset="0"/>
            </a:endParaRPr>
          </a:p>
          <a:p>
            <a:br>
              <a:rPr lang="en-US" altLang="en-US"/>
            </a:br>
            <a:endParaRPr lang="en-US" altLang="en-US"/>
          </a:p>
          <a:p>
            <a:r>
              <a:rPr lang="en-US" altLang="en-US">
                <a:latin typeface="Helvetica YU" pitchFamily="34" charset="0"/>
              </a:rPr>
              <a:t>LEDA - Laboratory for Electronic Design Automation </a:t>
            </a:r>
            <a:endParaRPr lang="en-US" altLang="en-US"/>
          </a:p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http://leda.elfak.ni.ac.yu/</a:t>
            </a:r>
            <a:endParaRPr lang="en-US" altLang="en-US">
              <a:cs typeface="Times New Roman" pitchFamily="18" charset="0"/>
            </a:endParaRPr>
          </a:p>
          <a:p>
            <a:r>
              <a:rPr lang="en-US" altLang="en-US">
                <a:cs typeface="Times New Roman" pitchFamily="18" charset="0"/>
              </a:rPr>
              <a:t> 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 defTabSz="9525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5CCCE39F-542D-4838-A57D-0FAAF777830A}" type="slidenum">
              <a:rPr lang="en-US" altLang="en-US" sz="1300" smtClean="0">
                <a:latin typeface="Times New Roman" pitchFamily="18" charset="0"/>
              </a:rPr>
              <a:pPr/>
              <a:t>9</a:t>
            </a:fld>
            <a:endParaRPr lang="en-US" altLang="en-US" sz="1300">
              <a:latin typeface="Times New Roman" pitchFamily="18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 </a:t>
            </a:r>
            <a:endParaRPr lang="en-US" altLang="en-US">
              <a:cs typeface="Times New Roman" pitchFamily="18" charset="0"/>
            </a:endParaRPr>
          </a:p>
          <a:p>
            <a:br>
              <a:rPr lang="en-US" altLang="en-US"/>
            </a:br>
            <a:endParaRPr lang="en-US" altLang="en-US"/>
          </a:p>
          <a:p>
            <a:r>
              <a:rPr lang="en-US" altLang="en-US">
                <a:latin typeface="Helvetica YU" pitchFamily="34" charset="0"/>
              </a:rPr>
              <a:t>LEDA - Laboratory for Electronic Design Automation </a:t>
            </a:r>
            <a:endParaRPr lang="en-US" altLang="en-US"/>
          </a:p>
          <a:p>
            <a:r>
              <a:rPr lang="en-US" altLang="en-US">
                <a:latin typeface="Helvetica YU" pitchFamily="34" charset="0"/>
                <a:cs typeface="Times New Roman" pitchFamily="18" charset="0"/>
              </a:rPr>
              <a:t>http://leda.elfak.ni.ac.yu/</a:t>
            </a:r>
            <a:endParaRPr lang="en-US" altLang="en-US">
              <a:cs typeface="Times New Roman" pitchFamily="18" charset="0"/>
            </a:endParaRPr>
          </a:p>
          <a:p>
            <a:r>
              <a:rPr lang="en-US" altLang="en-US">
                <a:cs typeface="Times New Roman" pitchFamily="18" charset="0"/>
              </a:rPr>
              <a:t> 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7"/>
          <p:cNvSpPr>
            <a:spLocks noChangeArrowheads="1"/>
          </p:cNvSpPr>
          <p:nvPr/>
        </p:nvSpPr>
        <p:spPr bwMode="auto">
          <a:xfrm>
            <a:off x="1143000" y="152400"/>
            <a:ext cx="7580313" cy="106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endParaRPr lang="en-US" altLang="en-US"/>
          </a:p>
        </p:txBody>
      </p:sp>
      <p:grpSp>
        <p:nvGrpSpPr>
          <p:cNvPr id="5" name="Group 324"/>
          <p:cNvGrpSpPr>
            <a:grpSpLocks/>
          </p:cNvGrpSpPr>
          <p:nvPr/>
        </p:nvGrpSpPr>
        <p:grpSpPr bwMode="auto">
          <a:xfrm>
            <a:off x="0" y="0"/>
            <a:ext cx="990600" cy="6705600"/>
            <a:chOff x="0" y="43"/>
            <a:chExt cx="624" cy="4229"/>
          </a:xfrm>
        </p:grpSpPr>
        <p:sp>
          <p:nvSpPr>
            <p:cNvPr id="6" name="Line 224"/>
            <p:cNvSpPr>
              <a:spLocks noChangeShapeType="1"/>
            </p:cNvSpPr>
            <p:nvPr userDrawn="1"/>
          </p:nvSpPr>
          <p:spPr bwMode="auto">
            <a:xfrm>
              <a:off x="0" y="4203"/>
              <a:ext cx="6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Line 225"/>
            <p:cNvSpPr>
              <a:spLocks noChangeShapeType="1"/>
            </p:cNvSpPr>
            <p:nvPr userDrawn="1"/>
          </p:nvSpPr>
          <p:spPr bwMode="auto">
            <a:xfrm>
              <a:off x="0" y="4239"/>
              <a:ext cx="624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Line 226"/>
            <p:cNvSpPr>
              <a:spLocks noChangeShapeType="1"/>
            </p:cNvSpPr>
            <p:nvPr userDrawn="1"/>
          </p:nvSpPr>
          <p:spPr bwMode="auto">
            <a:xfrm>
              <a:off x="0" y="4272"/>
              <a:ext cx="624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Line 227"/>
            <p:cNvSpPr>
              <a:spLocks noChangeShapeType="1"/>
            </p:cNvSpPr>
            <p:nvPr userDrawn="1"/>
          </p:nvSpPr>
          <p:spPr bwMode="auto">
            <a:xfrm>
              <a:off x="0" y="4113"/>
              <a:ext cx="62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Line 228"/>
            <p:cNvSpPr>
              <a:spLocks noChangeShapeType="1"/>
            </p:cNvSpPr>
            <p:nvPr userDrawn="1"/>
          </p:nvSpPr>
          <p:spPr bwMode="auto">
            <a:xfrm>
              <a:off x="0" y="4065"/>
              <a:ext cx="62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Line 229"/>
            <p:cNvSpPr>
              <a:spLocks noChangeShapeType="1"/>
            </p:cNvSpPr>
            <p:nvPr userDrawn="1"/>
          </p:nvSpPr>
          <p:spPr bwMode="auto">
            <a:xfrm>
              <a:off x="0" y="4158"/>
              <a:ext cx="624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Line 230"/>
            <p:cNvSpPr>
              <a:spLocks noChangeShapeType="1"/>
            </p:cNvSpPr>
            <p:nvPr userDrawn="1"/>
          </p:nvSpPr>
          <p:spPr bwMode="auto">
            <a:xfrm>
              <a:off x="0" y="3666"/>
              <a:ext cx="6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Line 231"/>
            <p:cNvSpPr>
              <a:spLocks noChangeShapeType="1"/>
            </p:cNvSpPr>
            <p:nvPr userDrawn="1"/>
          </p:nvSpPr>
          <p:spPr bwMode="auto">
            <a:xfrm>
              <a:off x="0" y="3639"/>
              <a:ext cx="624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Line 232"/>
            <p:cNvSpPr>
              <a:spLocks noChangeShapeType="1"/>
            </p:cNvSpPr>
            <p:nvPr userDrawn="1"/>
          </p:nvSpPr>
          <p:spPr bwMode="auto">
            <a:xfrm>
              <a:off x="0" y="4020"/>
              <a:ext cx="624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Line 233"/>
            <p:cNvSpPr>
              <a:spLocks noChangeShapeType="1"/>
            </p:cNvSpPr>
            <p:nvPr userDrawn="1"/>
          </p:nvSpPr>
          <p:spPr bwMode="auto">
            <a:xfrm>
              <a:off x="0" y="3894"/>
              <a:ext cx="62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Line 234"/>
            <p:cNvSpPr>
              <a:spLocks noChangeShapeType="1"/>
            </p:cNvSpPr>
            <p:nvPr userDrawn="1"/>
          </p:nvSpPr>
          <p:spPr bwMode="auto">
            <a:xfrm>
              <a:off x="0" y="3813"/>
              <a:ext cx="62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Line 235"/>
            <p:cNvSpPr>
              <a:spLocks noChangeShapeType="1"/>
            </p:cNvSpPr>
            <p:nvPr userDrawn="1"/>
          </p:nvSpPr>
          <p:spPr bwMode="auto">
            <a:xfrm>
              <a:off x="0" y="3999"/>
              <a:ext cx="6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Line 236"/>
            <p:cNvSpPr>
              <a:spLocks noChangeShapeType="1"/>
            </p:cNvSpPr>
            <p:nvPr userDrawn="1"/>
          </p:nvSpPr>
          <p:spPr bwMode="auto">
            <a:xfrm>
              <a:off x="0" y="3687"/>
              <a:ext cx="62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Line 237"/>
            <p:cNvSpPr>
              <a:spLocks noChangeShapeType="1"/>
            </p:cNvSpPr>
            <p:nvPr userDrawn="1"/>
          </p:nvSpPr>
          <p:spPr bwMode="auto">
            <a:xfrm>
              <a:off x="0" y="3741"/>
              <a:ext cx="62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Line 238"/>
            <p:cNvSpPr>
              <a:spLocks noChangeShapeType="1"/>
            </p:cNvSpPr>
            <p:nvPr userDrawn="1"/>
          </p:nvSpPr>
          <p:spPr bwMode="auto">
            <a:xfrm>
              <a:off x="0" y="3939"/>
              <a:ext cx="624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Line 239"/>
            <p:cNvSpPr>
              <a:spLocks noChangeShapeType="1"/>
            </p:cNvSpPr>
            <p:nvPr userDrawn="1"/>
          </p:nvSpPr>
          <p:spPr bwMode="auto">
            <a:xfrm>
              <a:off x="0" y="3918"/>
              <a:ext cx="6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Line 240"/>
            <p:cNvSpPr>
              <a:spLocks noChangeShapeType="1"/>
            </p:cNvSpPr>
            <p:nvPr userDrawn="1"/>
          </p:nvSpPr>
          <p:spPr bwMode="auto">
            <a:xfrm>
              <a:off x="0" y="3510"/>
              <a:ext cx="6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Line 241"/>
            <p:cNvSpPr>
              <a:spLocks noChangeShapeType="1"/>
            </p:cNvSpPr>
            <p:nvPr userDrawn="1"/>
          </p:nvSpPr>
          <p:spPr bwMode="auto">
            <a:xfrm>
              <a:off x="0" y="3546"/>
              <a:ext cx="624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Line 242"/>
            <p:cNvSpPr>
              <a:spLocks noChangeShapeType="1"/>
            </p:cNvSpPr>
            <p:nvPr userDrawn="1"/>
          </p:nvSpPr>
          <p:spPr bwMode="auto">
            <a:xfrm>
              <a:off x="0" y="3579"/>
              <a:ext cx="624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Line 243"/>
            <p:cNvSpPr>
              <a:spLocks noChangeShapeType="1"/>
            </p:cNvSpPr>
            <p:nvPr userDrawn="1"/>
          </p:nvSpPr>
          <p:spPr bwMode="auto">
            <a:xfrm>
              <a:off x="0" y="3420"/>
              <a:ext cx="62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Line 244"/>
            <p:cNvSpPr>
              <a:spLocks noChangeShapeType="1"/>
            </p:cNvSpPr>
            <p:nvPr userDrawn="1"/>
          </p:nvSpPr>
          <p:spPr bwMode="auto">
            <a:xfrm>
              <a:off x="0" y="3372"/>
              <a:ext cx="62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Line 245"/>
            <p:cNvSpPr>
              <a:spLocks noChangeShapeType="1"/>
            </p:cNvSpPr>
            <p:nvPr userDrawn="1"/>
          </p:nvSpPr>
          <p:spPr bwMode="auto">
            <a:xfrm>
              <a:off x="0" y="3465"/>
              <a:ext cx="624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Line 246"/>
            <p:cNvSpPr>
              <a:spLocks noChangeShapeType="1"/>
            </p:cNvSpPr>
            <p:nvPr userDrawn="1"/>
          </p:nvSpPr>
          <p:spPr bwMode="auto">
            <a:xfrm>
              <a:off x="0" y="2973"/>
              <a:ext cx="6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Line 247"/>
            <p:cNvSpPr>
              <a:spLocks noChangeShapeType="1"/>
            </p:cNvSpPr>
            <p:nvPr userDrawn="1"/>
          </p:nvSpPr>
          <p:spPr bwMode="auto">
            <a:xfrm>
              <a:off x="0" y="2946"/>
              <a:ext cx="624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Line 248"/>
            <p:cNvSpPr>
              <a:spLocks noChangeShapeType="1"/>
            </p:cNvSpPr>
            <p:nvPr userDrawn="1"/>
          </p:nvSpPr>
          <p:spPr bwMode="auto">
            <a:xfrm>
              <a:off x="0" y="3327"/>
              <a:ext cx="624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Line 249"/>
            <p:cNvSpPr>
              <a:spLocks noChangeShapeType="1"/>
            </p:cNvSpPr>
            <p:nvPr userDrawn="1"/>
          </p:nvSpPr>
          <p:spPr bwMode="auto">
            <a:xfrm>
              <a:off x="0" y="3201"/>
              <a:ext cx="62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Line 250"/>
            <p:cNvSpPr>
              <a:spLocks noChangeShapeType="1"/>
            </p:cNvSpPr>
            <p:nvPr userDrawn="1"/>
          </p:nvSpPr>
          <p:spPr bwMode="auto">
            <a:xfrm>
              <a:off x="0" y="3120"/>
              <a:ext cx="62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Line 251"/>
            <p:cNvSpPr>
              <a:spLocks noChangeShapeType="1"/>
            </p:cNvSpPr>
            <p:nvPr userDrawn="1"/>
          </p:nvSpPr>
          <p:spPr bwMode="auto">
            <a:xfrm>
              <a:off x="0" y="3306"/>
              <a:ext cx="6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Line 252"/>
            <p:cNvSpPr>
              <a:spLocks noChangeShapeType="1"/>
            </p:cNvSpPr>
            <p:nvPr userDrawn="1"/>
          </p:nvSpPr>
          <p:spPr bwMode="auto">
            <a:xfrm>
              <a:off x="0" y="2994"/>
              <a:ext cx="62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Line 253"/>
            <p:cNvSpPr>
              <a:spLocks noChangeShapeType="1"/>
            </p:cNvSpPr>
            <p:nvPr userDrawn="1"/>
          </p:nvSpPr>
          <p:spPr bwMode="auto">
            <a:xfrm>
              <a:off x="0" y="3048"/>
              <a:ext cx="62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Line 254"/>
            <p:cNvSpPr>
              <a:spLocks noChangeShapeType="1"/>
            </p:cNvSpPr>
            <p:nvPr userDrawn="1"/>
          </p:nvSpPr>
          <p:spPr bwMode="auto">
            <a:xfrm>
              <a:off x="0" y="3246"/>
              <a:ext cx="624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Line 255"/>
            <p:cNvSpPr>
              <a:spLocks noChangeShapeType="1"/>
            </p:cNvSpPr>
            <p:nvPr userDrawn="1"/>
          </p:nvSpPr>
          <p:spPr bwMode="auto">
            <a:xfrm>
              <a:off x="0" y="3225"/>
              <a:ext cx="6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Line 256"/>
            <p:cNvSpPr>
              <a:spLocks noChangeShapeType="1"/>
            </p:cNvSpPr>
            <p:nvPr userDrawn="1"/>
          </p:nvSpPr>
          <p:spPr bwMode="auto">
            <a:xfrm>
              <a:off x="0" y="2831"/>
              <a:ext cx="62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Line 257"/>
            <p:cNvSpPr>
              <a:spLocks noChangeShapeType="1"/>
            </p:cNvSpPr>
            <p:nvPr userDrawn="1"/>
          </p:nvSpPr>
          <p:spPr bwMode="auto">
            <a:xfrm>
              <a:off x="0" y="2750"/>
              <a:ext cx="62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Line 258"/>
            <p:cNvSpPr>
              <a:spLocks noChangeShapeType="1"/>
            </p:cNvSpPr>
            <p:nvPr userDrawn="1"/>
          </p:nvSpPr>
          <p:spPr bwMode="auto">
            <a:xfrm>
              <a:off x="0" y="2678"/>
              <a:ext cx="62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" name="Line 259"/>
            <p:cNvSpPr>
              <a:spLocks noChangeShapeType="1"/>
            </p:cNvSpPr>
            <p:nvPr userDrawn="1"/>
          </p:nvSpPr>
          <p:spPr bwMode="auto">
            <a:xfrm>
              <a:off x="0" y="2876"/>
              <a:ext cx="624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" name="Line 260"/>
            <p:cNvSpPr>
              <a:spLocks noChangeShapeType="1"/>
            </p:cNvSpPr>
            <p:nvPr userDrawn="1"/>
          </p:nvSpPr>
          <p:spPr bwMode="auto">
            <a:xfrm>
              <a:off x="0" y="2855"/>
              <a:ext cx="6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" name="Line 261"/>
            <p:cNvSpPr>
              <a:spLocks noChangeShapeType="1"/>
            </p:cNvSpPr>
            <p:nvPr userDrawn="1"/>
          </p:nvSpPr>
          <p:spPr bwMode="auto">
            <a:xfrm>
              <a:off x="0" y="2554"/>
              <a:ext cx="6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" name="Line 262"/>
            <p:cNvSpPr>
              <a:spLocks noChangeShapeType="1"/>
            </p:cNvSpPr>
            <p:nvPr userDrawn="1"/>
          </p:nvSpPr>
          <p:spPr bwMode="auto">
            <a:xfrm>
              <a:off x="0" y="2590"/>
              <a:ext cx="624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" name="Line 263"/>
            <p:cNvSpPr>
              <a:spLocks noChangeShapeType="1"/>
            </p:cNvSpPr>
            <p:nvPr userDrawn="1"/>
          </p:nvSpPr>
          <p:spPr bwMode="auto">
            <a:xfrm>
              <a:off x="0" y="2623"/>
              <a:ext cx="624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" name="Line 264"/>
            <p:cNvSpPr>
              <a:spLocks noChangeShapeType="1"/>
            </p:cNvSpPr>
            <p:nvPr userDrawn="1"/>
          </p:nvSpPr>
          <p:spPr bwMode="auto">
            <a:xfrm>
              <a:off x="0" y="2464"/>
              <a:ext cx="62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" name="Line 265"/>
            <p:cNvSpPr>
              <a:spLocks noChangeShapeType="1"/>
            </p:cNvSpPr>
            <p:nvPr userDrawn="1"/>
          </p:nvSpPr>
          <p:spPr bwMode="auto">
            <a:xfrm>
              <a:off x="0" y="2416"/>
              <a:ext cx="62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Line 266"/>
            <p:cNvSpPr>
              <a:spLocks noChangeShapeType="1"/>
            </p:cNvSpPr>
            <p:nvPr userDrawn="1"/>
          </p:nvSpPr>
          <p:spPr bwMode="auto">
            <a:xfrm>
              <a:off x="0" y="2509"/>
              <a:ext cx="624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Line 267"/>
            <p:cNvSpPr>
              <a:spLocks noChangeShapeType="1"/>
            </p:cNvSpPr>
            <p:nvPr userDrawn="1"/>
          </p:nvSpPr>
          <p:spPr bwMode="auto">
            <a:xfrm>
              <a:off x="0" y="2371"/>
              <a:ext cx="624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Line 268"/>
            <p:cNvSpPr>
              <a:spLocks noChangeShapeType="1"/>
            </p:cNvSpPr>
            <p:nvPr userDrawn="1"/>
          </p:nvSpPr>
          <p:spPr bwMode="auto">
            <a:xfrm>
              <a:off x="0" y="2245"/>
              <a:ext cx="62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" name="Line 269"/>
            <p:cNvSpPr>
              <a:spLocks noChangeShapeType="1"/>
            </p:cNvSpPr>
            <p:nvPr userDrawn="1"/>
          </p:nvSpPr>
          <p:spPr bwMode="auto">
            <a:xfrm>
              <a:off x="0" y="2350"/>
              <a:ext cx="6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" name="Line 270"/>
            <p:cNvSpPr>
              <a:spLocks noChangeShapeType="1"/>
            </p:cNvSpPr>
            <p:nvPr userDrawn="1"/>
          </p:nvSpPr>
          <p:spPr bwMode="auto">
            <a:xfrm>
              <a:off x="0" y="2290"/>
              <a:ext cx="624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Line 271"/>
            <p:cNvSpPr>
              <a:spLocks noChangeShapeType="1"/>
            </p:cNvSpPr>
            <p:nvPr userDrawn="1"/>
          </p:nvSpPr>
          <p:spPr bwMode="auto">
            <a:xfrm>
              <a:off x="0" y="2269"/>
              <a:ext cx="6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" name="Line 272"/>
            <p:cNvSpPr>
              <a:spLocks noChangeShapeType="1"/>
            </p:cNvSpPr>
            <p:nvPr userDrawn="1"/>
          </p:nvSpPr>
          <p:spPr bwMode="auto">
            <a:xfrm>
              <a:off x="0" y="2130"/>
              <a:ext cx="6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" name="Line 273"/>
            <p:cNvSpPr>
              <a:spLocks noChangeShapeType="1"/>
            </p:cNvSpPr>
            <p:nvPr userDrawn="1"/>
          </p:nvSpPr>
          <p:spPr bwMode="auto">
            <a:xfrm>
              <a:off x="0" y="2166"/>
              <a:ext cx="624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Line 274"/>
            <p:cNvSpPr>
              <a:spLocks noChangeShapeType="1"/>
            </p:cNvSpPr>
            <p:nvPr userDrawn="1"/>
          </p:nvSpPr>
          <p:spPr bwMode="auto">
            <a:xfrm>
              <a:off x="0" y="2199"/>
              <a:ext cx="624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7" name="Line 275"/>
            <p:cNvSpPr>
              <a:spLocks noChangeShapeType="1"/>
            </p:cNvSpPr>
            <p:nvPr userDrawn="1"/>
          </p:nvSpPr>
          <p:spPr bwMode="auto">
            <a:xfrm>
              <a:off x="0" y="2040"/>
              <a:ext cx="62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8" name="Line 276"/>
            <p:cNvSpPr>
              <a:spLocks noChangeShapeType="1"/>
            </p:cNvSpPr>
            <p:nvPr userDrawn="1"/>
          </p:nvSpPr>
          <p:spPr bwMode="auto">
            <a:xfrm>
              <a:off x="0" y="1992"/>
              <a:ext cx="62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Line 277"/>
            <p:cNvSpPr>
              <a:spLocks noChangeShapeType="1"/>
            </p:cNvSpPr>
            <p:nvPr userDrawn="1"/>
          </p:nvSpPr>
          <p:spPr bwMode="auto">
            <a:xfrm>
              <a:off x="0" y="2085"/>
              <a:ext cx="624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" name="Line 278"/>
            <p:cNvSpPr>
              <a:spLocks noChangeShapeType="1"/>
            </p:cNvSpPr>
            <p:nvPr userDrawn="1"/>
          </p:nvSpPr>
          <p:spPr bwMode="auto">
            <a:xfrm>
              <a:off x="0" y="1593"/>
              <a:ext cx="6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" name="Line 279"/>
            <p:cNvSpPr>
              <a:spLocks noChangeShapeType="1"/>
            </p:cNvSpPr>
            <p:nvPr userDrawn="1"/>
          </p:nvSpPr>
          <p:spPr bwMode="auto">
            <a:xfrm>
              <a:off x="0" y="1566"/>
              <a:ext cx="624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Line 280"/>
            <p:cNvSpPr>
              <a:spLocks noChangeShapeType="1"/>
            </p:cNvSpPr>
            <p:nvPr userDrawn="1"/>
          </p:nvSpPr>
          <p:spPr bwMode="auto">
            <a:xfrm>
              <a:off x="0" y="1947"/>
              <a:ext cx="624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3" name="Line 281"/>
            <p:cNvSpPr>
              <a:spLocks noChangeShapeType="1"/>
            </p:cNvSpPr>
            <p:nvPr userDrawn="1"/>
          </p:nvSpPr>
          <p:spPr bwMode="auto">
            <a:xfrm>
              <a:off x="0" y="1821"/>
              <a:ext cx="62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" name="Line 282"/>
            <p:cNvSpPr>
              <a:spLocks noChangeShapeType="1"/>
            </p:cNvSpPr>
            <p:nvPr userDrawn="1"/>
          </p:nvSpPr>
          <p:spPr bwMode="auto">
            <a:xfrm>
              <a:off x="0" y="1740"/>
              <a:ext cx="62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" name="Line 283"/>
            <p:cNvSpPr>
              <a:spLocks noChangeShapeType="1"/>
            </p:cNvSpPr>
            <p:nvPr userDrawn="1"/>
          </p:nvSpPr>
          <p:spPr bwMode="auto">
            <a:xfrm>
              <a:off x="0" y="1926"/>
              <a:ext cx="6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6" name="Line 284"/>
            <p:cNvSpPr>
              <a:spLocks noChangeShapeType="1"/>
            </p:cNvSpPr>
            <p:nvPr userDrawn="1"/>
          </p:nvSpPr>
          <p:spPr bwMode="auto">
            <a:xfrm>
              <a:off x="0" y="1614"/>
              <a:ext cx="62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7" name="Line 285"/>
            <p:cNvSpPr>
              <a:spLocks noChangeShapeType="1"/>
            </p:cNvSpPr>
            <p:nvPr userDrawn="1"/>
          </p:nvSpPr>
          <p:spPr bwMode="auto">
            <a:xfrm>
              <a:off x="0" y="1668"/>
              <a:ext cx="62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" name="Line 286"/>
            <p:cNvSpPr>
              <a:spLocks noChangeShapeType="1"/>
            </p:cNvSpPr>
            <p:nvPr userDrawn="1"/>
          </p:nvSpPr>
          <p:spPr bwMode="auto">
            <a:xfrm>
              <a:off x="0" y="1866"/>
              <a:ext cx="624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" name="Line 287"/>
            <p:cNvSpPr>
              <a:spLocks noChangeShapeType="1"/>
            </p:cNvSpPr>
            <p:nvPr userDrawn="1"/>
          </p:nvSpPr>
          <p:spPr bwMode="auto">
            <a:xfrm>
              <a:off x="0" y="1845"/>
              <a:ext cx="6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" name="Line 288"/>
            <p:cNvSpPr>
              <a:spLocks noChangeShapeType="1"/>
            </p:cNvSpPr>
            <p:nvPr userDrawn="1"/>
          </p:nvSpPr>
          <p:spPr bwMode="auto">
            <a:xfrm>
              <a:off x="0" y="1437"/>
              <a:ext cx="6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" name="Line 289"/>
            <p:cNvSpPr>
              <a:spLocks noChangeShapeType="1"/>
            </p:cNvSpPr>
            <p:nvPr userDrawn="1"/>
          </p:nvSpPr>
          <p:spPr bwMode="auto">
            <a:xfrm>
              <a:off x="0" y="1473"/>
              <a:ext cx="624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" name="Line 290"/>
            <p:cNvSpPr>
              <a:spLocks noChangeShapeType="1"/>
            </p:cNvSpPr>
            <p:nvPr userDrawn="1"/>
          </p:nvSpPr>
          <p:spPr bwMode="auto">
            <a:xfrm>
              <a:off x="0" y="1506"/>
              <a:ext cx="624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3" name="Line 291"/>
            <p:cNvSpPr>
              <a:spLocks noChangeShapeType="1"/>
            </p:cNvSpPr>
            <p:nvPr userDrawn="1"/>
          </p:nvSpPr>
          <p:spPr bwMode="auto">
            <a:xfrm>
              <a:off x="0" y="1347"/>
              <a:ext cx="62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" name="Line 292"/>
            <p:cNvSpPr>
              <a:spLocks noChangeShapeType="1"/>
            </p:cNvSpPr>
            <p:nvPr userDrawn="1"/>
          </p:nvSpPr>
          <p:spPr bwMode="auto">
            <a:xfrm>
              <a:off x="0" y="1392"/>
              <a:ext cx="624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" name="Line 293"/>
            <p:cNvSpPr>
              <a:spLocks noChangeShapeType="1"/>
            </p:cNvSpPr>
            <p:nvPr userDrawn="1"/>
          </p:nvSpPr>
          <p:spPr bwMode="auto">
            <a:xfrm>
              <a:off x="0" y="1016"/>
              <a:ext cx="6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6" name="Line 294"/>
            <p:cNvSpPr>
              <a:spLocks noChangeShapeType="1"/>
            </p:cNvSpPr>
            <p:nvPr userDrawn="1"/>
          </p:nvSpPr>
          <p:spPr bwMode="auto">
            <a:xfrm>
              <a:off x="0" y="989"/>
              <a:ext cx="624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7" name="Line 295"/>
            <p:cNvSpPr>
              <a:spLocks noChangeShapeType="1"/>
            </p:cNvSpPr>
            <p:nvPr userDrawn="1"/>
          </p:nvSpPr>
          <p:spPr bwMode="auto">
            <a:xfrm>
              <a:off x="0" y="1244"/>
              <a:ext cx="62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Line 296"/>
            <p:cNvSpPr>
              <a:spLocks noChangeShapeType="1"/>
            </p:cNvSpPr>
            <p:nvPr userDrawn="1"/>
          </p:nvSpPr>
          <p:spPr bwMode="auto">
            <a:xfrm>
              <a:off x="0" y="1163"/>
              <a:ext cx="62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9" name="Line 297"/>
            <p:cNvSpPr>
              <a:spLocks noChangeShapeType="1"/>
            </p:cNvSpPr>
            <p:nvPr userDrawn="1"/>
          </p:nvSpPr>
          <p:spPr bwMode="auto">
            <a:xfrm>
              <a:off x="0" y="1037"/>
              <a:ext cx="62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0" name="Line 298"/>
            <p:cNvSpPr>
              <a:spLocks noChangeShapeType="1"/>
            </p:cNvSpPr>
            <p:nvPr userDrawn="1"/>
          </p:nvSpPr>
          <p:spPr bwMode="auto">
            <a:xfrm>
              <a:off x="0" y="1091"/>
              <a:ext cx="62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Line 299"/>
            <p:cNvSpPr>
              <a:spLocks noChangeShapeType="1"/>
            </p:cNvSpPr>
            <p:nvPr userDrawn="1"/>
          </p:nvSpPr>
          <p:spPr bwMode="auto">
            <a:xfrm>
              <a:off x="0" y="1289"/>
              <a:ext cx="624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" name="Line 300"/>
            <p:cNvSpPr>
              <a:spLocks noChangeShapeType="1"/>
            </p:cNvSpPr>
            <p:nvPr userDrawn="1"/>
          </p:nvSpPr>
          <p:spPr bwMode="auto">
            <a:xfrm>
              <a:off x="0" y="1268"/>
              <a:ext cx="6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3" name="Line 301"/>
            <p:cNvSpPr>
              <a:spLocks noChangeShapeType="1"/>
            </p:cNvSpPr>
            <p:nvPr userDrawn="1"/>
          </p:nvSpPr>
          <p:spPr bwMode="auto">
            <a:xfrm>
              <a:off x="0" y="860"/>
              <a:ext cx="6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Line 302"/>
            <p:cNvSpPr>
              <a:spLocks noChangeShapeType="1"/>
            </p:cNvSpPr>
            <p:nvPr userDrawn="1"/>
          </p:nvSpPr>
          <p:spPr bwMode="auto">
            <a:xfrm>
              <a:off x="0" y="896"/>
              <a:ext cx="624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5" name="Line 303"/>
            <p:cNvSpPr>
              <a:spLocks noChangeShapeType="1"/>
            </p:cNvSpPr>
            <p:nvPr userDrawn="1"/>
          </p:nvSpPr>
          <p:spPr bwMode="auto">
            <a:xfrm>
              <a:off x="0" y="929"/>
              <a:ext cx="624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6" name="Line 304"/>
            <p:cNvSpPr>
              <a:spLocks noChangeShapeType="1"/>
            </p:cNvSpPr>
            <p:nvPr userDrawn="1"/>
          </p:nvSpPr>
          <p:spPr bwMode="auto">
            <a:xfrm>
              <a:off x="0" y="770"/>
              <a:ext cx="62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Line 305"/>
            <p:cNvSpPr>
              <a:spLocks noChangeShapeType="1"/>
            </p:cNvSpPr>
            <p:nvPr userDrawn="1"/>
          </p:nvSpPr>
          <p:spPr bwMode="auto">
            <a:xfrm>
              <a:off x="0" y="815"/>
              <a:ext cx="624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8" name="Line 306"/>
            <p:cNvSpPr>
              <a:spLocks noChangeShapeType="1"/>
            </p:cNvSpPr>
            <p:nvPr userDrawn="1"/>
          </p:nvSpPr>
          <p:spPr bwMode="auto">
            <a:xfrm>
              <a:off x="0" y="718"/>
              <a:ext cx="62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9" name="Line 307"/>
            <p:cNvSpPr>
              <a:spLocks noChangeShapeType="1"/>
            </p:cNvSpPr>
            <p:nvPr userDrawn="1"/>
          </p:nvSpPr>
          <p:spPr bwMode="auto">
            <a:xfrm>
              <a:off x="0" y="646"/>
              <a:ext cx="62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Line 308"/>
            <p:cNvSpPr>
              <a:spLocks noChangeShapeType="1"/>
            </p:cNvSpPr>
            <p:nvPr userDrawn="1"/>
          </p:nvSpPr>
          <p:spPr bwMode="auto">
            <a:xfrm>
              <a:off x="0" y="522"/>
              <a:ext cx="6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1" name="Line 309"/>
            <p:cNvSpPr>
              <a:spLocks noChangeShapeType="1"/>
            </p:cNvSpPr>
            <p:nvPr userDrawn="1"/>
          </p:nvSpPr>
          <p:spPr bwMode="auto">
            <a:xfrm>
              <a:off x="0" y="558"/>
              <a:ext cx="624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" name="Line 310"/>
            <p:cNvSpPr>
              <a:spLocks noChangeShapeType="1"/>
            </p:cNvSpPr>
            <p:nvPr userDrawn="1"/>
          </p:nvSpPr>
          <p:spPr bwMode="auto">
            <a:xfrm>
              <a:off x="0" y="591"/>
              <a:ext cx="624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3" name="Line 311"/>
            <p:cNvSpPr>
              <a:spLocks noChangeShapeType="1"/>
            </p:cNvSpPr>
            <p:nvPr userDrawn="1"/>
          </p:nvSpPr>
          <p:spPr bwMode="auto">
            <a:xfrm>
              <a:off x="0" y="432"/>
              <a:ext cx="62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" name="Line 312"/>
            <p:cNvSpPr>
              <a:spLocks noChangeShapeType="1"/>
            </p:cNvSpPr>
            <p:nvPr userDrawn="1"/>
          </p:nvSpPr>
          <p:spPr bwMode="auto">
            <a:xfrm>
              <a:off x="0" y="384"/>
              <a:ext cx="62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5" name="Line 313"/>
            <p:cNvSpPr>
              <a:spLocks noChangeShapeType="1"/>
            </p:cNvSpPr>
            <p:nvPr userDrawn="1"/>
          </p:nvSpPr>
          <p:spPr bwMode="auto">
            <a:xfrm>
              <a:off x="0" y="477"/>
              <a:ext cx="624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" name="Line 314"/>
            <p:cNvSpPr>
              <a:spLocks noChangeShapeType="1"/>
            </p:cNvSpPr>
            <p:nvPr userDrawn="1"/>
          </p:nvSpPr>
          <p:spPr bwMode="auto">
            <a:xfrm>
              <a:off x="0" y="339"/>
              <a:ext cx="624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7" name="Line 315"/>
            <p:cNvSpPr>
              <a:spLocks noChangeShapeType="1"/>
            </p:cNvSpPr>
            <p:nvPr userDrawn="1"/>
          </p:nvSpPr>
          <p:spPr bwMode="auto">
            <a:xfrm>
              <a:off x="0" y="318"/>
              <a:ext cx="6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" name="Line 316"/>
            <p:cNvSpPr>
              <a:spLocks noChangeShapeType="1"/>
            </p:cNvSpPr>
            <p:nvPr userDrawn="1"/>
          </p:nvSpPr>
          <p:spPr bwMode="auto">
            <a:xfrm>
              <a:off x="0" y="258"/>
              <a:ext cx="624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" name="Line 317"/>
            <p:cNvSpPr>
              <a:spLocks noChangeShapeType="1"/>
            </p:cNvSpPr>
            <p:nvPr userDrawn="1"/>
          </p:nvSpPr>
          <p:spPr bwMode="auto">
            <a:xfrm>
              <a:off x="0" y="70"/>
              <a:ext cx="6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0" name="Line 318"/>
            <p:cNvSpPr>
              <a:spLocks noChangeShapeType="1"/>
            </p:cNvSpPr>
            <p:nvPr userDrawn="1"/>
          </p:nvSpPr>
          <p:spPr bwMode="auto">
            <a:xfrm>
              <a:off x="0" y="43"/>
              <a:ext cx="624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1" name="Line 319"/>
            <p:cNvSpPr>
              <a:spLocks noChangeShapeType="1"/>
            </p:cNvSpPr>
            <p:nvPr userDrawn="1"/>
          </p:nvSpPr>
          <p:spPr bwMode="auto">
            <a:xfrm>
              <a:off x="0" y="91"/>
              <a:ext cx="62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" name="Line 320"/>
            <p:cNvSpPr>
              <a:spLocks noChangeShapeType="1"/>
            </p:cNvSpPr>
            <p:nvPr userDrawn="1"/>
          </p:nvSpPr>
          <p:spPr bwMode="auto">
            <a:xfrm>
              <a:off x="0" y="145"/>
              <a:ext cx="62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" name="Line 321"/>
            <p:cNvSpPr>
              <a:spLocks noChangeShapeType="1"/>
            </p:cNvSpPr>
            <p:nvPr userDrawn="1"/>
          </p:nvSpPr>
          <p:spPr bwMode="auto">
            <a:xfrm>
              <a:off x="0" y="202"/>
              <a:ext cx="624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4" name="Rectangle 220"/>
          <p:cNvSpPr>
            <a:spLocks noChangeArrowheads="1"/>
          </p:cNvSpPr>
          <p:nvPr/>
        </p:nvSpPr>
        <p:spPr bwMode="auto">
          <a:xfrm>
            <a:off x="2819400" y="1066800"/>
            <a:ext cx="5662613" cy="77788"/>
          </a:xfrm>
          <a:prstGeom prst="rect">
            <a:avLst/>
          </a:prstGeom>
          <a:solidFill>
            <a:schemeClr val="hlink"/>
          </a:solidFill>
          <a:ln>
            <a:noFill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kumimoji="1" lang="en-GB" altLang="en-US" sz="2400">
              <a:latin typeface="Times New Roman" pitchFamily="18" charset="0"/>
            </a:endParaRPr>
          </a:p>
        </p:txBody>
      </p:sp>
      <p:sp>
        <p:nvSpPr>
          <p:cNvPr id="105" name="Rectangle 219"/>
          <p:cNvSpPr>
            <a:spLocks noChangeArrowheads="1"/>
          </p:cNvSpPr>
          <p:nvPr/>
        </p:nvSpPr>
        <p:spPr bwMode="auto">
          <a:xfrm>
            <a:off x="1143000" y="228600"/>
            <a:ext cx="5662613" cy="77788"/>
          </a:xfrm>
          <a:prstGeom prst="rect">
            <a:avLst/>
          </a:prstGeom>
          <a:solidFill>
            <a:schemeClr val="hlink"/>
          </a:solidFill>
          <a:ln>
            <a:noFill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kumimoji="1" lang="en-GB" altLang="en-US" sz="2400">
              <a:latin typeface="Times New Roman" pitchFamily="18" charset="0"/>
            </a:endParaRPr>
          </a:p>
        </p:txBody>
      </p:sp>
      <p:sp>
        <p:nvSpPr>
          <p:cNvPr id="3175" name="Rectangle 103"/>
          <p:cNvSpPr>
            <a:spLocks noGrp="1" noChangeArrowheads="1"/>
          </p:cNvSpPr>
          <p:nvPr>
            <p:ph type="ctrTitle"/>
          </p:nvPr>
        </p:nvSpPr>
        <p:spPr bwMode="auto">
          <a:xfrm>
            <a:off x="1219200" y="457200"/>
            <a:ext cx="7380288" cy="685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93" name="Rectangle 221"/>
          <p:cNvSpPr>
            <a:spLocks noGrp="1" noChangeArrowheads="1"/>
          </p:cNvSpPr>
          <p:nvPr>
            <p:ph type="subTitle" idx="1"/>
          </p:nvPr>
        </p:nvSpPr>
        <p:spPr>
          <a:xfrm>
            <a:off x="1566863" y="1828800"/>
            <a:ext cx="6662737" cy="385921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6" name="Rectangle 105"/>
          <p:cNvSpPr>
            <a:spLocks noGrp="1" noChangeArrowheads="1"/>
          </p:cNvSpPr>
          <p:nvPr>
            <p:ph type="dt" sz="half" idx="10"/>
          </p:nvPr>
        </p:nvSpPr>
        <p:spPr>
          <a:xfrm>
            <a:off x="1387475" y="63579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24.02.2020.</a:t>
            </a:r>
          </a:p>
        </p:txBody>
      </p:sp>
      <p:sp>
        <p:nvSpPr>
          <p:cNvPr id="107" name="Rectangle 106"/>
          <p:cNvSpPr>
            <a:spLocks noGrp="1" noChangeArrowheads="1"/>
          </p:cNvSpPr>
          <p:nvPr>
            <p:ph type="ftr" sz="quarter" idx="11"/>
          </p:nvPr>
        </p:nvSpPr>
        <p:spPr>
          <a:xfrm>
            <a:off x="3722688" y="6357938"/>
            <a:ext cx="227171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" name="Rectangle 10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64300" y="6361113"/>
            <a:ext cx="190658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AD616-9613-4E9A-8F1D-96AFBC2E0D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103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 autoUpdateAnimBg="0"/>
      <p:bldP spid="105" grpId="0" animBg="1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24.02.2020.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0D966-D9E6-46E2-8384-90C0AB649E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1444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1313" y="274638"/>
            <a:ext cx="2076450" cy="582136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81713" cy="5821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24.02.2020.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D4EE0-DBB3-473B-ACD9-DE785B2F52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0018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24.02.2020.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3C040-0767-45D0-AFF9-412186DFEF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2588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24.02.2020.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40E46-6A79-4642-A45A-9714333CEB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7116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625" y="1371600"/>
            <a:ext cx="3902075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4100" y="1371600"/>
            <a:ext cx="3903663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24.02.2020.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F76BA-A4B4-4301-9AB8-2B966EA2C6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195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24.02.2020.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948E2-8AA9-4912-B450-62598F1C4D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7024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24.02.2020.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26EE6-0CCD-48E3-85C0-6F31596312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535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24.02.2020.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46A01-3C42-44EC-9DB7-E32857CFA9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2952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24.02.2020.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AFB20-6794-4E38-906A-0C39B7BF01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124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24.02.2020.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BC7BA-B1B3-4F65-AC01-FEF04DAC8E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9071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8" name="Group 222"/>
          <p:cNvGrpSpPr>
            <a:grpSpLocks/>
          </p:cNvGrpSpPr>
          <p:nvPr/>
        </p:nvGrpSpPr>
        <p:grpSpPr bwMode="auto">
          <a:xfrm>
            <a:off x="0" y="68263"/>
            <a:ext cx="647700" cy="6713537"/>
            <a:chOff x="0" y="43"/>
            <a:chExt cx="5760" cy="4229"/>
          </a:xfrm>
        </p:grpSpPr>
        <p:sp>
          <p:nvSpPr>
            <p:cNvPr id="1035" name="Line 122"/>
            <p:cNvSpPr>
              <a:spLocks noChangeShapeType="1"/>
            </p:cNvSpPr>
            <p:nvPr userDrawn="1"/>
          </p:nvSpPr>
          <p:spPr bwMode="auto">
            <a:xfrm>
              <a:off x="0" y="4203"/>
              <a:ext cx="576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6" name="Line 123"/>
            <p:cNvSpPr>
              <a:spLocks noChangeShapeType="1"/>
            </p:cNvSpPr>
            <p:nvPr userDrawn="1"/>
          </p:nvSpPr>
          <p:spPr bwMode="auto">
            <a:xfrm>
              <a:off x="0" y="4239"/>
              <a:ext cx="576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7" name="Line 124"/>
            <p:cNvSpPr>
              <a:spLocks noChangeShapeType="1"/>
            </p:cNvSpPr>
            <p:nvPr userDrawn="1"/>
          </p:nvSpPr>
          <p:spPr bwMode="auto">
            <a:xfrm>
              <a:off x="0" y="4272"/>
              <a:ext cx="576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8" name="Line 125"/>
            <p:cNvSpPr>
              <a:spLocks noChangeShapeType="1"/>
            </p:cNvSpPr>
            <p:nvPr userDrawn="1"/>
          </p:nvSpPr>
          <p:spPr bwMode="auto">
            <a:xfrm>
              <a:off x="0" y="4113"/>
              <a:ext cx="576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9" name="Line 126"/>
            <p:cNvSpPr>
              <a:spLocks noChangeShapeType="1"/>
            </p:cNvSpPr>
            <p:nvPr userDrawn="1"/>
          </p:nvSpPr>
          <p:spPr bwMode="auto">
            <a:xfrm>
              <a:off x="0" y="4065"/>
              <a:ext cx="57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0" name="Line 127"/>
            <p:cNvSpPr>
              <a:spLocks noChangeShapeType="1"/>
            </p:cNvSpPr>
            <p:nvPr userDrawn="1"/>
          </p:nvSpPr>
          <p:spPr bwMode="auto">
            <a:xfrm>
              <a:off x="0" y="4158"/>
              <a:ext cx="576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1" name="Line 128"/>
            <p:cNvSpPr>
              <a:spLocks noChangeShapeType="1"/>
            </p:cNvSpPr>
            <p:nvPr userDrawn="1"/>
          </p:nvSpPr>
          <p:spPr bwMode="auto">
            <a:xfrm>
              <a:off x="0" y="3666"/>
              <a:ext cx="576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2" name="Line 129"/>
            <p:cNvSpPr>
              <a:spLocks noChangeShapeType="1"/>
            </p:cNvSpPr>
            <p:nvPr userDrawn="1"/>
          </p:nvSpPr>
          <p:spPr bwMode="auto">
            <a:xfrm>
              <a:off x="0" y="3639"/>
              <a:ext cx="576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3" name="Line 130"/>
            <p:cNvSpPr>
              <a:spLocks noChangeShapeType="1"/>
            </p:cNvSpPr>
            <p:nvPr userDrawn="1"/>
          </p:nvSpPr>
          <p:spPr bwMode="auto">
            <a:xfrm>
              <a:off x="0" y="4020"/>
              <a:ext cx="576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4" name="Line 131"/>
            <p:cNvSpPr>
              <a:spLocks noChangeShapeType="1"/>
            </p:cNvSpPr>
            <p:nvPr userDrawn="1"/>
          </p:nvSpPr>
          <p:spPr bwMode="auto">
            <a:xfrm>
              <a:off x="0" y="3894"/>
              <a:ext cx="576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5" name="Line 132"/>
            <p:cNvSpPr>
              <a:spLocks noChangeShapeType="1"/>
            </p:cNvSpPr>
            <p:nvPr userDrawn="1"/>
          </p:nvSpPr>
          <p:spPr bwMode="auto">
            <a:xfrm>
              <a:off x="0" y="3813"/>
              <a:ext cx="57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6" name="Line 133"/>
            <p:cNvSpPr>
              <a:spLocks noChangeShapeType="1"/>
            </p:cNvSpPr>
            <p:nvPr userDrawn="1"/>
          </p:nvSpPr>
          <p:spPr bwMode="auto">
            <a:xfrm>
              <a:off x="0" y="3999"/>
              <a:ext cx="576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7" name="Line 134"/>
            <p:cNvSpPr>
              <a:spLocks noChangeShapeType="1"/>
            </p:cNvSpPr>
            <p:nvPr userDrawn="1"/>
          </p:nvSpPr>
          <p:spPr bwMode="auto">
            <a:xfrm>
              <a:off x="0" y="3687"/>
              <a:ext cx="57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8" name="Line 135"/>
            <p:cNvSpPr>
              <a:spLocks noChangeShapeType="1"/>
            </p:cNvSpPr>
            <p:nvPr userDrawn="1"/>
          </p:nvSpPr>
          <p:spPr bwMode="auto">
            <a:xfrm>
              <a:off x="0" y="3741"/>
              <a:ext cx="57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9" name="Line 136"/>
            <p:cNvSpPr>
              <a:spLocks noChangeShapeType="1"/>
            </p:cNvSpPr>
            <p:nvPr userDrawn="1"/>
          </p:nvSpPr>
          <p:spPr bwMode="auto">
            <a:xfrm>
              <a:off x="0" y="3939"/>
              <a:ext cx="576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0" name="Line 137"/>
            <p:cNvSpPr>
              <a:spLocks noChangeShapeType="1"/>
            </p:cNvSpPr>
            <p:nvPr userDrawn="1"/>
          </p:nvSpPr>
          <p:spPr bwMode="auto">
            <a:xfrm>
              <a:off x="0" y="3918"/>
              <a:ext cx="576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1" name="Line 138"/>
            <p:cNvSpPr>
              <a:spLocks noChangeShapeType="1"/>
            </p:cNvSpPr>
            <p:nvPr userDrawn="1"/>
          </p:nvSpPr>
          <p:spPr bwMode="auto">
            <a:xfrm>
              <a:off x="0" y="3510"/>
              <a:ext cx="576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2" name="Line 139"/>
            <p:cNvSpPr>
              <a:spLocks noChangeShapeType="1"/>
            </p:cNvSpPr>
            <p:nvPr userDrawn="1"/>
          </p:nvSpPr>
          <p:spPr bwMode="auto">
            <a:xfrm>
              <a:off x="0" y="3546"/>
              <a:ext cx="576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3" name="Line 140"/>
            <p:cNvSpPr>
              <a:spLocks noChangeShapeType="1"/>
            </p:cNvSpPr>
            <p:nvPr userDrawn="1"/>
          </p:nvSpPr>
          <p:spPr bwMode="auto">
            <a:xfrm>
              <a:off x="0" y="3579"/>
              <a:ext cx="576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4" name="Line 141"/>
            <p:cNvSpPr>
              <a:spLocks noChangeShapeType="1"/>
            </p:cNvSpPr>
            <p:nvPr userDrawn="1"/>
          </p:nvSpPr>
          <p:spPr bwMode="auto">
            <a:xfrm>
              <a:off x="0" y="3420"/>
              <a:ext cx="576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5" name="Line 142"/>
            <p:cNvSpPr>
              <a:spLocks noChangeShapeType="1"/>
            </p:cNvSpPr>
            <p:nvPr userDrawn="1"/>
          </p:nvSpPr>
          <p:spPr bwMode="auto">
            <a:xfrm>
              <a:off x="0" y="3372"/>
              <a:ext cx="57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6" name="Line 143"/>
            <p:cNvSpPr>
              <a:spLocks noChangeShapeType="1"/>
            </p:cNvSpPr>
            <p:nvPr userDrawn="1"/>
          </p:nvSpPr>
          <p:spPr bwMode="auto">
            <a:xfrm>
              <a:off x="0" y="3465"/>
              <a:ext cx="576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7" name="Line 144"/>
            <p:cNvSpPr>
              <a:spLocks noChangeShapeType="1"/>
            </p:cNvSpPr>
            <p:nvPr userDrawn="1"/>
          </p:nvSpPr>
          <p:spPr bwMode="auto">
            <a:xfrm>
              <a:off x="0" y="2973"/>
              <a:ext cx="576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8" name="Line 145"/>
            <p:cNvSpPr>
              <a:spLocks noChangeShapeType="1"/>
            </p:cNvSpPr>
            <p:nvPr userDrawn="1"/>
          </p:nvSpPr>
          <p:spPr bwMode="auto">
            <a:xfrm>
              <a:off x="0" y="2946"/>
              <a:ext cx="576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9" name="Line 146"/>
            <p:cNvSpPr>
              <a:spLocks noChangeShapeType="1"/>
            </p:cNvSpPr>
            <p:nvPr userDrawn="1"/>
          </p:nvSpPr>
          <p:spPr bwMode="auto">
            <a:xfrm>
              <a:off x="0" y="3327"/>
              <a:ext cx="576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0" name="Line 147"/>
            <p:cNvSpPr>
              <a:spLocks noChangeShapeType="1"/>
            </p:cNvSpPr>
            <p:nvPr userDrawn="1"/>
          </p:nvSpPr>
          <p:spPr bwMode="auto">
            <a:xfrm>
              <a:off x="0" y="3201"/>
              <a:ext cx="576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1" name="Line 148"/>
            <p:cNvSpPr>
              <a:spLocks noChangeShapeType="1"/>
            </p:cNvSpPr>
            <p:nvPr userDrawn="1"/>
          </p:nvSpPr>
          <p:spPr bwMode="auto">
            <a:xfrm>
              <a:off x="0" y="3120"/>
              <a:ext cx="57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2" name="Line 149"/>
            <p:cNvSpPr>
              <a:spLocks noChangeShapeType="1"/>
            </p:cNvSpPr>
            <p:nvPr userDrawn="1"/>
          </p:nvSpPr>
          <p:spPr bwMode="auto">
            <a:xfrm>
              <a:off x="0" y="3306"/>
              <a:ext cx="576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3" name="Line 150"/>
            <p:cNvSpPr>
              <a:spLocks noChangeShapeType="1"/>
            </p:cNvSpPr>
            <p:nvPr userDrawn="1"/>
          </p:nvSpPr>
          <p:spPr bwMode="auto">
            <a:xfrm>
              <a:off x="0" y="2994"/>
              <a:ext cx="57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4" name="Line 151"/>
            <p:cNvSpPr>
              <a:spLocks noChangeShapeType="1"/>
            </p:cNvSpPr>
            <p:nvPr userDrawn="1"/>
          </p:nvSpPr>
          <p:spPr bwMode="auto">
            <a:xfrm>
              <a:off x="0" y="3048"/>
              <a:ext cx="57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5" name="Line 152"/>
            <p:cNvSpPr>
              <a:spLocks noChangeShapeType="1"/>
            </p:cNvSpPr>
            <p:nvPr userDrawn="1"/>
          </p:nvSpPr>
          <p:spPr bwMode="auto">
            <a:xfrm>
              <a:off x="0" y="3246"/>
              <a:ext cx="576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6" name="Line 153"/>
            <p:cNvSpPr>
              <a:spLocks noChangeShapeType="1"/>
            </p:cNvSpPr>
            <p:nvPr userDrawn="1"/>
          </p:nvSpPr>
          <p:spPr bwMode="auto">
            <a:xfrm>
              <a:off x="0" y="3225"/>
              <a:ext cx="576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7" name="Line 154"/>
            <p:cNvSpPr>
              <a:spLocks noChangeShapeType="1"/>
            </p:cNvSpPr>
            <p:nvPr userDrawn="1"/>
          </p:nvSpPr>
          <p:spPr bwMode="auto">
            <a:xfrm>
              <a:off x="0" y="2831"/>
              <a:ext cx="576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8" name="Line 155"/>
            <p:cNvSpPr>
              <a:spLocks noChangeShapeType="1"/>
            </p:cNvSpPr>
            <p:nvPr userDrawn="1"/>
          </p:nvSpPr>
          <p:spPr bwMode="auto">
            <a:xfrm>
              <a:off x="0" y="2750"/>
              <a:ext cx="57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9" name="Line 156"/>
            <p:cNvSpPr>
              <a:spLocks noChangeShapeType="1"/>
            </p:cNvSpPr>
            <p:nvPr userDrawn="1"/>
          </p:nvSpPr>
          <p:spPr bwMode="auto">
            <a:xfrm>
              <a:off x="0" y="2678"/>
              <a:ext cx="57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0" name="Line 157"/>
            <p:cNvSpPr>
              <a:spLocks noChangeShapeType="1"/>
            </p:cNvSpPr>
            <p:nvPr userDrawn="1"/>
          </p:nvSpPr>
          <p:spPr bwMode="auto">
            <a:xfrm>
              <a:off x="0" y="2876"/>
              <a:ext cx="576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1" name="Line 158"/>
            <p:cNvSpPr>
              <a:spLocks noChangeShapeType="1"/>
            </p:cNvSpPr>
            <p:nvPr userDrawn="1"/>
          </p:nvSpPr>
          <p:spPr bwMode="auto">
            <a:xfrm>
              <a:off x="0" y="2855"/>
              <a:ext cx="576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2" name="Line 159"/>
            <p:cNvSpPr>
              <a:spLocks noChangeShapeType="1"/>
            </p:cNvSpPr>
            <p:nvPr userDrawn="1"/>
          </p:nvSpPr>
          <p:spPr bwMode="auto">
            <a:xfrm>
              <a:off x="0" y="2554"/>
              <a:ext cx="576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3" name="Line 160"/>
            <p:cNvSpPr>
              <a:spLocks noChangeShapeType="1"/>
            </p:cNvSpPr>
            <p:nvPr userDrawn="1"/>
          </p:nvSpPr>
          <p:spPr bwMode="auto">
            <a:xfrm>
              <a:off x="0" y="2590"/>
              <a:ext cx="576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4" name="Line 161"/>
            <p:cNvSpPr>
              <a:spLocks noChangeShapeType="1"/>
            </p:cNvSpPr>
            <p:nvPr userDrawn="1"/>
          </p:nvSpPr>
          <p:spPr bwMode="auto">
            <a:xfrm>
              <a:off x="0" y="2623"/>
              <a:ext cx="576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5" name="Line 162"/>
            <p:cNvSpPr>
              <a:spLocks noChangeShapeType="1"/>
            </p:cNvSpPr>
            <p:nvPr userDrawn="1"/>
          </p:nvSpPr>
          <p:spPr bwMode="auto">
            <a:xfrm>
              <a:off x="0" y="2464"/>
              <a:ext cx="576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6" name="Line 163"/>
            <p:cNvSpPr>
              <a:spLocks noChangeShapeType="1"/>
            </p:cNvSpPr>
            <p:nvPr userDrawn="1"/>
          </p:nvSpPr>
          <p:spPr bwMode="auto">
            <a:xfrm>
              <a:off x="0" y="2416"/>
              <a:ext cx="57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7" name="Line 164"/>
            <p:cNvSpPr>
              <a:spLocks noChangeShapeType="1"/>
            </p:cNvSpPr>
            <p:nvPr userDrawn="1"/>
          </p:nvSpPr>
          <p:spPr bwMode="auto">
            <a:xfrm>
              <a:off x="0" y="2509"/>
              <a:ext cx="576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8" name="Line 165"/>
            <p:cNvSpPr>
              <a:spLocks noChangeShapeType="1"/>
            </p:cNvSpPr>
            <p:nvPr userDrawn="1"/>
          </p:nvSpPr>
          <p:spPr bwMode="auto">
            <a:xfrm>
              <a:off x="0" y="2371"/>
              <a:ext cx="576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9" name="Line 166"/>
            <p:cNvSpPr>
              <a:spLocks noChangeShapeType="1"/>
            </p:cNvSpPr>
            <p:nvPr userDrawn="1"/>
          </p:nvSpPr>
          <p:spPr bwMode="auto">
            <a:xfrm>
              <a:off x="0" y="2245"/>
              <a:ext cx="576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0" name="Line 167"/>
            <p:cNvSpPr>
              <a:spLocks noChangeShapeType="1"/>
            </p:cNvSpPr>
            <p:nvPr userDrawn="1"/>
          </p:nvSpPr>
          <p:spPr bwMode="auto">
            <a:xfrm>
              <a:off x="0" y="2350"/>
              <a:ext cx="576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1" name="Line 168"/>
            <p:cNvSpPr>
              <a:spLocks noChangeShapeType="1"/>
            </p:cNvSpPr>
            <p:nvPr userDrawn="1"/>
          </p:nvSpPr>
          <p:spPr bwMode="auto">
            <a:xfrm>
              <a:off x="0" y="2290"/>
              <a:ext cx="576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2" name="Line 169"/>
            <p:cNvSpPr>
              <a:spLocks noChangeShapeType="1"/>
            </p:cNvSpPr>
            <p:nvPr userDrawn="1"/>
          </p:nvSpPr>
          <p:spPr bwMode="auto">
            <a:xfrm>
              <a:off x="0" y="2269"/>
              <a:ext cx="576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3" name="Line 170"/>
            <p:cNvSpPr>
              <a:spLocks noChangeShapeType="1"/>
            </p:cNvSpPr>
            <p:nvPr userDrawn="1"/>
          </p:nvSpPr>
          <p:spPr bwMode="auto">
            <a:xfrm>
              <a:off x="0" y="2130"/>
              <a:ext cx="576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4" name="Line 171"/>
            <p:cNvSpPr>
              <a:spLocks noChangeShapeType="1"/>
            </p:cNvSpPr>
            <p:nvPr userDrawn="1"/>
          </p:nvSpPr>
          <p:spPr bwMode="auto">
            <a:xfrm>
              <a:off x="0" y="2166"/>
              <a:ext cx="576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5" name="Line 172"/>
            <p:cNvSpPr>
              <a:spLocks noChangeShapeType="1"/>
            </p:cNvSpPr>
            <p:nvPr userDrawn="1"/>
          </p:nvSpPr>
          <p:spPr bwMode="auto">
            <a:xfrm>
              <a:off x="0" y="2199"/>
              <a:ext cx="576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6" name="Line 173"/>
            <p:cNvSpPr>
              <a:spLocks noChangeShapeType="1"/>
            </p:cNvSpPr>
            <p:nvPr userDrawn="1"/>
          </p:nvSpPr>
          <p:spPr bwMode="auto">
            <a:xfrm>
              <a:off x="0" y="2040"/>
              <a:ext cx="576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7" name="Line 174"/>
            <p:cNvSpPr>
              <a:spLocks noChangeShapeType="1"/>
            </p:cNvSpPr>
            <p:nvPr userDrawn="1"/>
          </p:nvSpPr>
          <p:spPr bwMode="auto">
            <a:xfrm>
              <a:off x="0" y="1992"/>
              <a:ext cx="57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8" name="Line 175"/>
            <p:cNvSpPr>
              <a:spLocks noChangeShapeType="1"/>
            </p:cNvSpPr>
            <p:nvPr userDrawn="1"/>
          </p:nvSpPr>
          <p:spPr bwMode="auto">
            <a:xfrm>
              <a:off x="0" y="2085"/>
              <a:ext cx="576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9" name="Line 176"/>
            <p:cNvSpPr>
              <a:spLocks noChangeShapeType="1"/>
            </p:cNvSpPr>
            <p:nvPr userDrawn="1"/>
          </p:nvSpPr>
          <p:spPr bwMode="auto">
            <a:xfrm>
              <a:off x="0" y="1593"/>
              <a:ext cx="576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0" name="Line 177"/>
            <p:cNvSpPr>
              <a:spLocks noChangeShapeType="1"/>
            </p:cNvSpPr>
            <p:nvPr userDrawn="1"/>
          </p:nvSpPr>
          <p:spPr bwMode="auto">
            <a:xfrm>
              <a:off x="0" y="1566"/>
              <a:ext cx="576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1" name="Line 178"/>
            <p:cNvSpPr>
              <a:spLocks noChangeShapeType="1"/>
            </p:cNvSpPr>
            <p:nvPr userDrawn="1"/>
          </p:nvSpPr>
          <p:spPr bwMode="auto">
            <a:xfrm>
              <a:off x="0" y="1947"/>
              <a:ext cx="576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2" name="Line 179"/>
            <p:cNvSpPr>
              <a:spLocks noChangeShapeType="1"/>
            </p:cNvSpPr>
            <p:nvPr userDrawn="1"/>
          </p:nvSpPr>
          <p:spPr bwMode="auto">
            <a:xfrm>
              <a:off x="0" y="1821"/>
              <a:ext cx="576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3" name="Line 180"/>
            <p:cNvSpPr>
              <a:spLocks noChangeShapeType="1"/>
            </p:cNvSpPr>
            <p:nvPr userDrawn="1"/>
          </p:nvSpPr>
          <p:spPr bwMode="auto">
            <a:xfrm>
              <a:off x="0" y="1740"/>
              <a:ext cx="57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4" name="Line 181"/>
            <p:cNvSpPr>
              <a:spLocks noChangeShapeType="1"/>
            </p:cNvSpPr>
            <p:nvPr userDrawn="1"/>
          </p:nvSpPr>
          <p:spPr bwMode="auto">
            <a:xfrm>
              <a:off x="0" y="1926"/>
              <a:ext cx="576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5" name="Line 182"/>
            <p:cNvSpPr>
              <a:spLocks noChangeShapeType="1"/>
            </p:cNvSpPr>
            <p:nvPr userDrawn="1"/>
          </p:nvSpPr>
          <p:spPr bwMode="auto">
            <a:xfrm>
              <a:off x="0" y="1614"/>
              <a:ext cx="57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6" name="Line 183"/>
            <p:cNvSpPr>
              <a:spLocks noChangeShapeType="1"/>
            </p:cNvSpPr>
            <p:nvPr userDrawn="1"/>
          </p:nvSpPr>
          <p:spPr bwMode="auto">
            <a:xfrm>
              <a:off x="0" y="1668"/>
              <a:ext cx="57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7" name="Line 184"/>
            <p:cNvSpPr>
              <a:spLocks noChangeShapeType="1"/>
            </p:cNvSpPr>
            <p:nvPr userDrawn="1"/>
          </p:nvSpPr>
          <p:spPr bwMode="auto">
            <a:xfrm>
              <a:off x="0" y="1866"/>
              <a:ext cx="576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8" name="Line 185"/>
            <p:cNvSpPr>
              <a:spLocks noChangeShapeType="1"/>
            </p:cNvSpPr>
            <p:nvPr userDrawn="1"/>
          </p:nvSpPr>
          <p:spPr bwMode="auto">
            <a:xfrm>
              <a:off x="0" y="1845"/>
              <a:ext cx="576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9" name="Line 186"/>
            <p:cNvSpPr>
              <a:spLocks noChangeShapeType="1"/>
            </p:cNvSpPr>
            <p:nvPr userDrawn="1"/>
          </p:nvSpPr>
          <p:spPr bwMode="auto">
            <a:xfrm>
              <a:off x="0" y="1437"/>
              <a:ext cx="576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0" name="Line 187"/>
            <p:cNvSpPr>
              <a:spLocks noChangeShapeType="1"/>
            </p:cNvSpPr>
            <p:nvPr userDrawn="1"/>
          </p:nvSpPr>
          <p:spPr bwMode="auto">
            <a:xfrm>
              <a:off x="0" y="1473"/>
              <a:ext cx="576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1" name="Line 188"/>
            <p:cNvSpPr>
              <a:spLocks noChangeShapeType="1"/>
            </p:cNvSpPr>
            <p:nvPr userDrawn="1"/>
          </p:nvSpPr>
          <p:spPr bwMode="auto">
            <a:xfrm>
              <a:off x="0" y="1506"/>
              <a:ext cx="576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2" name="Line 189"/>
            <p:cNvSpPr>
              <a:spLocks noChangeShapeType="1"/>
            </p:cNvSpPr>
            <p:nvPr userDrawn="1"/>
          </p:nvSpPr>
          <p:spPr bwMode="auto">
            <a:xfrm>
              <a:off x="0" y="1347"/>
              <a:ext cx="576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3" name="Line 190"/>
            <p:cNvSpPr>
              <a:spLocks noChangeShapeType="1"/>
            </p:cNvSpPr>
            <p:nvPr userDrawn="1"/>
          </p:nvSpPr>
          <p:spPr bwMode="auto">
            <a:xfrm>
              <a:off x="0" y="1392"/>
              <a:ext cx="576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4" name="Line 191"/>
            <p:cNvSpPr>
              <a:spLocks noChangeShapeType="1"/>
            </p:cNvSpPr>
            <p:nvPr userDrawn="1"/>
          </p:nvSpPr>
          <p:spPr bwMode="auto">
            <a:xfrm>
              <a:off x="0" y="1016"/>
              <a:ext cx="576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5" name="Line 192"/>
            <p:cNvSpPr>
              <a:spLocks noChangeShapeType="1"/>
            </p:cNvSpPr>
            <p:nvPr userDrawn="1"/>
          </p:nvSpPr>
          <p:spPr bwMode="auto">
            <a:xfrm>
              <a:off x="0" y="989"/>
              <a:ext cx="576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6" name="Line 193"/>
            <p:cNvSpPr>
              <a:spLocks noChangeShapeType="1"/>
            </p:cNvSpPr>
            <p:nvPr userDrawn="1"/>
          </p:nvSpPr>
          <p:spPr bwMode="auto">
            <a:xfrm>
              <a:off x="0" y="1244"/>
              <a:ext cx="576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7" name="Line 194"/>
            <p:cNvSpPr>
              <a:spLocks noChangeShapeType="1"/>
            </p:cNvSpPr>
            <p:nvPr userDrawn="1"/>
          </p:nvSpPr>
          <p:spPr bwMode="auto">
            <a:xfrm>
              <a:off x="0" y="1163"/>
              <a:ext cx="57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8" name="Line 195"/>
            <p:cNvSpPr>
              <a:spLocks noChangeShapeType="1"/>
            </p:cNvSpPr>
            <p:nvPr userDrawn="1"/>
          </p:nvSpPr>
          <p:spPr bwMode="auto">
            <a:xfrm>
              <a:off x="0" y="1037"/>
              <a:ext cx="57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9" name="Line 196"/>
            <p:cNvSpPr>
              <a:spLocks noChangeShapeType="1"/>
            </p:cNvSpPr>
            <p:nvPr userDrawn="1"/>
          </p:nvSpPr>
          <p:spPr bwMode="auto">
            <a:xfrm>
              <a:off x="0" y="1091"/>
              <a:ext cx="57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10" name="Line 197"/>
            <p:cNvSpPr>
              <a:spLocks noChangeShapeType="1"/>
            </p:cNvSpPr>
            <p:nvPr userDrawn="1"/>
          </p:nvSpPr>
          <p:spPr bwMode="auto">
            <a:xfrm>
              <a:off x="0" y="1289"/>
              <a:ext cx="576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11" name="Line 198"/>
            <p:cNvSpPr>
              <a:spLocks noChangeShapeType="1"/>
            </p:cNvSpPr>
            <p:nvPr userDrawn="1"/>
          </p:nvSpPr>
          <p:spPr bwMode="auto">
            <a:xfrm>
              <a:off x="0" y="1268"/>
              <a:ext cx="576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12" name="Line 199"/>
            <p:cNvSpPr>
              <a:spLocks noChangeShapeType="1"/>
            </p:cNvSpPr>
            <p:nvPr userDrawn="1"/>
          </p:nvSpPr>
          <p:spPr bwMode="auto">
            <a:xfrm>
              <a:off x="0" y="860"/>
              <a:ext cx="576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13" name="Line 200"/>
            <p:cNvSpPr>
              <a:spLocks noChangeShapeType="1"/>
            </p:cNvSpPr>
            <p:nvPr userDrawn="1"/>
          </p:nvSpPr>
          <p:spPr bwMode="auto">
            <a:xfrm>
              <a:off x="0" y="896"/>
              <a:ext cx="576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14" name="Line 201"/>
            <p:cNvSpPr>
              <a:spLocks noChangeShapeType="1"/>
            </p:cNvSpPr>
            <p:nvPr userDrawn="1"/>
          </p:nvSpPr>
          <p:spPr bwMode="auto">
            <a:xfrm>
              <a:off x="0" y="929"/>
              <a:ext cx="576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15" name="Line 202"/>
            <p:cNvSpPr>
              <a:spLocks noChangeShapeType="1"/>
            </p:cNvSpPr>
            <p:nvPr userDrawn="1"/>
          </p:nvSpPr>
          <p:spPr bwMode="auto">
            <a:xfrm>
              <a:off x="0" y="770"/>
              <a:ext cx="576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16" name="Line 203"/>
            <p:cNvSpPr>
              <a:spLocks noChangeShapeType="1"/>
            </p:cNvSpPr>
            <p:nvPr userDrawn="1"/>
          </p:nvSpPr>
          <p:spPr bwMode="auto">
            <a:xfrm>
              <a:off x="0" y="815"/>
              <a:ext cx="576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17" name="Line 204"/>
            <p:cNvSpPr>
              <a:spLocks noChangeShapeType="1"/>
            </p:cNvSpPr>
            <p:nvPr userDrawn="1"/>
          </p:nvSpPr>
          <p:spPr bwMode="auto">
            <a:xfrm>
              <a:off x="0" y="718"/>
              <a:ext cx="57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18" name="Line 205"/>
            <p:cNvSpPr>
              <a:spLocks noChangeShapeType="1"/>
            </p:cNvSpPr>
            <p:nvPr userDrawn="1"/>
          </p:nvSpPr>
          <p:spPr bwMode="auto">
            <a:xfrm>
              <a:off x="0" y="646"/>
              <a:ext cx="57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19" name="Line 206"/>
            <p:cNvSpPr>
              <a:spLocks noChangeShapeType="1"/>
            </p:cNvSpPr>
            <p:nvPr userDrawn="1"/>
          </p:nvSpPr>
          <p:spPr bwMode="auto">
            <a:xfrm>
              <a:off x="0" y="522"/>
              <a:ext cx="576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0" name="Line 207"/>
            <p:cNvSpPr>
              <a:spLocks noChangeShapeType="1"/>
            </p:cNvSpPr>
            <p:nvPr userDrawn="1"/>
          </p:nvSpPr>
          <p:spPr bwMode="auto">
            <a:xfrm>
              <a:off x="0" y="558"/>
              <a:ext cx="576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1" name="Line 208"/>
            <p:cNvSpPr>
              <a:spLocks noChangeShapeType="1"/>
            </p:cNvSpPr>
            <p:nvPr userDrawn="1"/>
          </p:nvSpPr>
          <p:spPr bwMode="auto">
            <a:xfrm>
              <a:off x="0" y="591"/>
              <a:ext cx="576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2" name="Line 209"/>
            <p:cNvSpPr>
              <a:spLocks noChangeShapeType="1"/>
            </p:cNvSpPr>
            <p:nvPr userDrawn="1"/>
          </p:nvSpPr>
          <p:spPr bwMode="auto">
            <a:xfrm>
              <a:off x="0" y="432"/>
              <a:ext cx="5760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3" name="Line 210"/>
            <p:cNvSpPr>
              <a:spLocks noChangeShapeType="1"/>
            </p:cNvSpPr>
            <p:nvPr userDrawn="1"/>
          </p:nvSpPr>
          <p:spPr bwMode="auto">
            <a:xfrm>
              <a:off x="0" y="384"/>
              <a:ext cx="57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4" name="Line 211"/>
            <p:cNvSpPr>
              <a:spLocks noChangeShapeType="1"/>
            </p:cNvSpPr>
            <p:nvPr userDrawn="1"/>
          </p:nvSpPr>
          <p:spPr bwMode="auto">
            <a:xfrm>
              <a:off x="0" y="477"/>
              <a:ext cx="576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5" name="Line 212"/>
            <p:cNvSpPr>
              <a:spLocks noChangeShapeType="1"/>
            </p:cNvSpPr>
            <p:nvPr userDrawn="1"/>
          </p:nvSpPr>
          <p:spPr bwMode="auto">
            <a:xfrm>
              <a:off x="0" y="339"/>
              <a:ext cx="576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6" name="Line 213"/>
            <p:cNvSpPr>
              <a:spLocks noChangeShapeType="1"/>
            </p:cNvSpPr>
            <p:nvPr userDrawn="1"/>
          </p:nvSpPr>
          <p:spPr bwMode="auto">
            <a:xfrm>
              <a:off x="0" y="318"/>
              <a:ext cx="576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7" name="Line 214"/>
            <p:cNvSpPr>
              <a:spLocks noChangeShapeType="1"/>
            </p:cNvSpPr>
            <p:nvPr userDrawn="1"/>
          </p:nvSpPr>
          <p:spPr bwMode="auto">
            <a:xfrm>
              <a:off x="0" y="258"/>
              <a:ext cx="5760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8" name="Line 215"/>
            <p:cNvSpPr>
              <a:spLocks noChangeShapeType="1"/>
            </p:cNvSpPr>
            <p:nvPr userDrawn="1"/>
          </p:nvSpPr>
          <p:spPr bwMode="auto">
            <a:xfrm>
              <a:off x="0" y="70"/>
              <a:ext cx="576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9" name="Line 216"/>
            <p:cNvSpPr>
              <a:spLocks noChangeShapeType="1"/>
            </p:cNvSpPr>
            <p:nvPr userDrawn="1"/>
          </p:nvSpPr>
          <p:spPr bwMode="auto">
            <a:xfrm>
              <a:off x="0" y="43"/>
              <a:ext cx="576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30" name="Line 217"/>
            <p:cNvSpPr>
              <a:spLocks noChangeShapeType="1"/>
            </p:cNvSpPr>
            <p:nvPr userDrawn="1"/>
          </p:nvSpPr>
          <p:spPr bwMode="auto">
            <a:xfrm>
              <a:off x="0" y="91"/>
              <a:ext cx="57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31" name="Line 218"/>
            <p:cNvSpPr>
              <a:spLocks noChangeShapeType="1"/>
            </p:cNvSpPr>
            <p:nvPr userDrawn="1"/>
          </p:nvSpPr>
          <p:spPr bwMode="auto">
            <a:xfrm>
              <a:off x="0" y="145"/>
              <a:ext cx="576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32" name="Line 219"/>
            <p:cNvSpPr>
              <a:spLocks noChangeShapeType="1"/>
            </p:cNvSpPr>
            <p:nvPr userDrawn="1"/>
          </p:nvSpPr>
          <p:spPr bwMode="auto">
            <a:xfrm>
              <a:off x="0" y="202"/>
              <a:ext cx="576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9625" y="1371600"/>
            <a:ext cx="795813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Tx/>
              <a:buNone/>
              <a:defRPr sz="1400">
                <a:solidFill>
                  <a:schemeClr val="folHlin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24.02.2020.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buFontTx/>
              <a:buNone/>
              <a:defRPr sz="1400">
                <a:solidFill>
                  <a:schemeClr val="folHlink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folHlink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9D86F7E-68B2-4FD7-9287-58811801DD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Rectangle 226"/>
          <p:cNvSpPr>
            <a:spLocks noChangeArrowheads="1"/>
          </p:cNvSpPr>
          <p:nvPr userDrawn="1"/>
        </p:nvSpPr>
        <p:spPr bwMode="auto">
          <a:xfrm>
            <a:off x="1143000" y="152400"/>
            <a:ext cx="7580313" cy="106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endParaRPr lang="en-US" altLang="en-US"/>
          </a:p>
        </p:txBody>
      </p:sp>
      <p:sp>
        <p:nvSpPr>
          <p:cNvPr id="1032" name="Rectangle 227"/>
          <p:cNvSpPr>
            <a:spLocks noChangeArrowheads="1"/>
          </p:cNvSpPr>
          <p:nvPr/>
        </p:nvSpPr>
        <p:spPr bwMode="auto">
          <a:xfrm>
            <a:off x="1219200" y="457200"/>
            <a:ext cx="7380288" cy="685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lnSpc>
                <a:spcPct val="85000"/>
              </a:lnSpc>
              <a:defRPr/>
            </a:pPr>
            <a:r>
              <a:rPr lang="en-US" altLang="en-US" sz="4400">
                <a:solidFill>
                  <a:schemeClr val="tx2"/>
                </a:solidFill>
                <a:latin typeface="Times New Roman" pitchFamily="18" charset="0"/>
              </a:rPr>
              <a:t>Click to edit Master title style</a:t>
            </a:r>
          </a:p>
        </p:txBody>
      </p:sp>
      <p:sp>
        <p:nvSpPr>
          <p:cNvPr id="1252" name="Rectangle 228"/>
          <p:cNvSpPr>
            <a:spLocks noChangeArrowheads="1"/>
          </p:cNvSpPr>
          <p:nvPr userDrawn="1"/>
        </p:nvSpPr>
        <p:spPr bwMode="auto">
          <a:xfrm>
            <a:off x="2819400" y="1066800"/>
            <a:ext cx="5662613" cy="77788"/>
          </a:xfrm>
          <a:prstGeom prst="rect">
            <a:avLst/>
          </a:prstGeom>
          <a:solidFill>
            <a:schemeClr val="hlink"/>
          </a:solidFill>
          <a:ln>
            <a:noFill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kumimoji="1" lang="en-GB" altLang="en-US" sz="2400">
              <a:latin typeface="Times New Roman" pitchFamily="18" charset="0"/>
            </a:endParaRPr>
          </a:p>
        </p:txBody>
      </p:sp>
      <p:sp>
        <p:nvSpPr>
          <p:cNvPr id="1253" name="Rectangle 229"/>
          <p:cNvSpPr>
            <a:spLocks noChangeArrowheads="1"/>
          </p:cNvSpPr>
          <p:nvPr userDrawn="1"/>
        </p:nvSpPr>
        <p:spPr bwMode="auto">
          <a:xfrm>
            <a:off x="1143000" y="228600"/>
            <a:ext cx="5662613" cy="77788"/>
          </a:xfrm>
          <a:prstGeom prst="rect">
            <a:avLst/>
          </a:prstGeom>
          <a:solidFill>
            <a:schemeClr val="hlink"/>
          </a:solidFill>
          <a:ln>
            <a:noFill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kumimoji="1" lang="en-GB" altLang="en-US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2" grpId="0" animBg="1" autoUpdateAnimBg="0"/>
      <p:bldP spid="1253" grpId="0" animBg="1" autoUpdateAnimBg="0"/>
    </p:bldLst>
  </p:timing>
  <p:hf hdr="0" ftr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w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sz="20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.jpe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1.wmf"/><Relationship Id="rId15" Type="http://schemas.openxmlformats.org/officeDocument/2006/relationships/image" Target="../media/image17.emf"/><Relationship Id="rId10" Type="http://schemas.openxmlformats.org/officeDocument/2006/relationships/image" Target="../media/image12.png"/><Relationship Id="rId4" Type="http://schemas.openxmlformats.org/officeDocument/2006/relationships/oleObject" Target="../embeddings/oleObject15.bin"/><Relationship Id="rId9" Type="http://schemas.openxmlformats.org/officeDocument/2006/relationships/image" Target="../media/image11.png"/><Relationship Id="rId1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6.emf"/><Relationship Id="rId5" Type="http://schemas.openxmlformats.org/officeDocument/2006/relationships/image" Target="../media/image1.wmf"/><Relationship Id="rId4" Type="http://schemas.openxmlformats.org/officeDocument/2006/relationships/oleObject" Target="../embeddings/oleObject16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8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8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8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8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2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image" Target="../media/image1.wmf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8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2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8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2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2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27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29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30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3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34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35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36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3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38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30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40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Washington%2C_D.C." TargetMode="External"/><Relationship Id="rId3" Type="http://schemas.openxmlformats.org/officeDocument/2006/relationships/notesSlide" Target="../notesSlides/notesSlide32.xml"/><Relationship Id="rId7" Type="http://schemas.openxmlformats.org/officeDocument/2006/relationships/hyperlink" Target="http://en.wikipedia.org/wiki/Ministry_of_Defence_%28United_Kingdom%29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2.vml"/><Relationship Id="rId6" Type="http://schemas.openxmlformats.org/officeDocument/2006/relationships/hyperlink" Target="http://en.wikipedia.org/wiki/Geoffrey_Dummer" TargetMode="External"/><Relationship Id="rId5" Type="http://schemas.openxmlformats.org/officeDocument/2006/relationships/image" Target="../media/image1.wmf"/><Relationship Id="rId4" Type="http://schemas.openxmlformats.org/officeDocument/2006/relationships/oleObject" Target="../embeddings/oleObject41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32.jpeg"/><Relationship Id="rId5" Type="http://schemas.openxmlformats.org/officeDocument/2006/relationships/image" Target="../media/image1.wmf"/><Relationship Id="rId4" Type="http://schemas.openxmlformats.org/officeDocument/2006/relationships/oleObject" Target="../embeddings/oleObject42.bin"/><Relationship Id="rId9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37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36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43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38.wmf"/><Relationship Id="rId5" Type="http://schemas.openxmlformats.org/officeDocument/2006/relationships/image" Target="../media/image1.wmf"/><Relationship Id="rId4" Type="http://schemas.openxmlformats.org/officeDocument/2006/relationships/oleObject" Target="../embeddings/oleObject44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39.emf"/><Relationship Id="rId4" Type="http://schemas.openxmlformats.org/officeDocument/2006/relationships/oleObject" Target="../embeddings/oleObject45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41.emf"/><Relationship Id="rId4" Type="http://schemas.openxmlformats.org/officeDocument/2006/relationships/oleObject" Target="../embeddings/oleObject47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49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43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50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4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4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44.jpeg"/><Relationship Id="rId5" Type="http://schemas.openxmlformats.org/officeDocument/2006/relationships/image" Target="../media/image1.wmf"/><Relationship Id="rId4" Type="http://schemas.openxmlformats.org/officeDocument/2006/relationships/oleObject" Target="../embeddings/oleObject51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52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46.emf"/><Relationship Id="rId5" Type="http://schemas.openxmlformats.org/officeDocument/2006/relationships/image" Target="../media/image1.wmf"/><Relationship Id="rId4" Type="http://schemas.openxmlformats.org/officeDocument/2006/relationships/oleObject" Target="../embeddings/oleObject53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47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54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4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55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57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56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59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58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7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60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6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61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50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6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emf"/><Relationship Id="rId5" Type="http://schemas.openxmlformats.org/officeDocument/2006/relationships/image" Target="../media/image1.wmf"/><Relationship Id="rId4" Type="http://schemas.openxmlformats.org/officeDocument/2006/relationships/oleObject" Target="../embeddings/oleObject5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5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63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53.jpeg"/><Relationship Id="rId5" Type="http://schemas.openxmlformats.org/officeDocument/2006/relationships/image" Target="../media/image1.wmf"/><Relationship Id="rId4" Type="http://schemas.openxmlformats.org/officeDocument/2006/relationships/oleObject" Target="../embeddings/oleObject64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54.wmf"/><Relationship Id="rId5" Type="http://schemas.openxmlformats.org/officeDocument/2006/relationships/image" Target="../media/image1.wmf"/><Relationship Id="rId4" Type="http://schemas.openxmlformats.org/officeDocument/2006/relationships/oleObject" Target="../embeddings/oleObject65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3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66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4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67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5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68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6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69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70.bin"/><Relationship Id="rId4" Type="http://schemas.openxmlformats.org/officeDocument/2006/relationships/audio" Target="../media/audio1.wav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8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7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5"/>
          <p:cNvSpPr>
            <a:spLocks noGrp="1" noChangeArrowheads="1"/>
          </p:cNvSpPr>
          <p:nvPr>
            <p:ph type="dt" sz="quarter" idx="10"/>
          </p:nvPr>
        </p:nvSpPr>
        <p:spPr>
          <a:xfrm>
            <a:off x="1524000" y="6353175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r>
              <a:rPr lang="en-US" altLang="en-US" sz="1400" dirty="0">
                <a:solidFill>
                  <a:schemeClr val="folHlink"/>
                </a:solidFill>
                <a:latin typeface="Times New Roman" pitchFamily="18" charset="0"/>
              </a:rPr>
              <a:t>02.03.2021.</a:t>
            </a:r>
          </a:p>
        </p:txBody>
      </p:sp>
      <p:sp>
        <p:nvSpPr>
          <p:cNvPr id="1028" name="Rectangle 10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5017B1B0-40DE-4D4A-B7CB-8ACD3A343181}" type="slidenum">
              <a:rPr lang="en-US" altLang="en-US" sz="1400" smtClean="0">
                <a:solidFill>
                  <a:schemeClr val="folHlink"/>
                </a:solidFill>
                <a:latin typeface="Times New Roman" pitchFamily="18" charset="0"/>
              </a:rPr>
              <a:pPr/>
              <a:t>1</a:t>
            </a:fld>
            <a:endParaRPr lang="en-US" altLang="en-US" sz="140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ctr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r-Latn-CS" altLang="en-US" sz="2400" b="1"/>
              <a:t>P</a:t>
            </a:r>
            <a:r>
              <a:rPr lang="en-US" altLang="en-US" sz="2400" b="1">
                <a:cs typeface="Times New Roman" pitchFamily="18" charset="0"/>
              </a:rPr>
              <a:t>rojektovanj</a:t>
            </a:r>
            <a:r>
              <a:rPr lang="sr-Latn-CS" altLang="en-US" sz="2400" b="1"/>
              <a:t>e</a:t>
            </a:r>
            <a:r>
              <a:rPr lang="en-US" altLang="en-US" sz="2400" b="1">
                <a:cs typeface="Times New Roman" pitchFamily="18" charset="0"/>
              </a:rPr>
              <a:t> elektronskih kola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1752600"/>
            <a:ext cx="6662738" cy="3859213"/>
          </a:xfrm>
          <a:solidFill>
            <a:schemeClr val="accent1"/>
          </a:solidFill>
        </p:spPr>
        <p:txBody>
          <a:bodyPr/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800" dirty="0">
              <a:cs typeface="Times New Roman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4800" dirty="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800" dirty="0" err="1"/>
              <a:t>Uvod</a:t>
            </a:r>
            <a:r>
              <a:rPr lang="en-US" altLang="en-US" sz="4800" dirty="0"/>
              <a:t> - I deo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dirty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7010400" y="6049963"/>
          <a:ext cx="6096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" r:id="rId4" imgW="778880" imgH="761762" progId="CorelDRAW.Graphic.9">
                  <p:embed/>
                </p:oleObj>
              </mc:Choice>
              <mc:Fallback>
                <p:oleObj r:id="rId4" imgW="778880" imgH="761762" progId="CorelDRAW.Graphic.9">
                  <p:embed/>
                  <p:pic>
                    <p:nvPicPr>
                      <p:cNvPr id="102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49963"/>
                        <a:ext cx="6096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Rectangle 5"/>
          <p:cNvSpPr>
            <a:spLocks noChangeArrowheads="1"/>
          </p:cNvSpPr>
          <p:nvPr/>
        </p:nvSpPr>
        <p:spPr bwMode="auto">
          <a:xfrm>
            <a:off x="1371600" y="6096000"/>
            <a:ext cx="487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743200" algn="ctr"/>
                <a:tab pos="5486400" algn="r"/>
              </a:tabLs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tabLst>
                <a:tab pos="2743200" algn="ctr"/>
                <a:tab pos="5486400" algn="r"/>
              </a:tabLs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tabLst>
                <a:tab pos="2743200" algn="ctr"/>
                <a:tab pos="5486400" algn="r"/>
              </a:tabLs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tabLst>
                <a:tab pos="2743200" algn="ctr"/>
                <a:tab pos="5486400" algn="r"/>
              </a:tabLs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tabLst>
                <a:tab pos="2743200" algn="ctr"/>
                <a:tab pos="5486400" algn="r"/>
              </a:tabLs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Helvetica YU" pitchFamily="34" charset="0"/>
              </a:rPr>
              <a:t>LEDA - Laboratory for Electronic Design Automation </a:t>
            </a:r>
            <a:endParaRPr lang="en-US" altLang="en-US" sz="1400" dirty="0">
              <a:latin typeface="Times New Roman" pitchFamily="18" charset="0"/>
            </a:endParaRPr>
          </a:p>
          <a:p>
            <a:r>
              <a:rPr lang="en-US" altLang="en-US" sz="1400" dirty="0">
                <a:latin typeface="Helvetica YU" pitchFamily="34" charset="0"/>
              </a:rPr>
              <a:t>http://leda.elfak.ni.ac.rs/</a:t>
            </a:r>
            <a:endParaRPr lang="en-US" altLang="en-US" sz="24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10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32E815CC-3808-4406-8632-735FEC1DDE64}" type="slidenum">
              <a:rPr lang="en-US" altLang="en-US" sz="1400" smtClean="0">
                <a:solidFill>
                  <a:schemeClr val="folHlink"/>
                </a:solidFill>
                <a:latin typeface="Times New Roman" pitchFamily="18" charset="0"/>
              </a:rPr>
              <a:pPr/>
              <a:t>10</a:t>
            </a:fld>
            <a:endParaRPr lang="en-US" altLang="en-US" sz="140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ctr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62000" indent="-762000" eaLnBrk="1" hangingPunct="1"/>
            <a:r>
              <a:rPr lang="en-US" altLang="en-US" sz="2400" b="1">
                <a:cs typeface="Times New Roman" pitchFamily="18" charset="0"/>
              </a:rPr>
              <a:t>1.1 Definicija</a:t>
            </a:r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66863" y="1828800"/>
            <a:ext cx="6662737" cy="4038600"/>
          </a:xfrm>
          <a:solidFill>
            <a:schemeClr val="bg2"/>
          </a:solidFill>
        </p:spPr>
        <p:txBody>
          <a:bodyPr/>
          <a:lstStyle/>
          <a:p>
            <a:pPr marL="609600" indent="-609600" algn="l">
              <a:spcBef>
                <a:spcPct val="0"/>
              </a:spcBef>
              <a:buClrTx/>
              <a:buFontTx/>
              <a:buNone/>
            </a:pPr>
            <a:endParaRPr lang="sr-Latn-CS" altLang="en-US" sz="2800" b="1"/>
          </a:p>
          <a:p>
            <a:pPr marL="609600" indent="-609600" algn="l">
              <a:spcBef>
                <a:spcPct val="0"/>
              </a:spcBef>
              <a:buClrTx/>
              <a:buFontTx/>
              <a:buNone/>
            </a:pPr>
            <a:r>
              <a:rPr lang="en-US" altLang="en-US" sz="2800" b="1">
                <a:cs typeface="Times New Roman" pitchFamily="18" charset="0"/>
              </a:rPr>
              <a:t>Projektovanje (el. kola) podrazumeva skup aktivnosti koje od opisa </a:t>
            </a:r>
            <a:r>
              <a:rPr lang="sr-Latn-CS" altLang="en-US" sz="2800" b="1"/>
              <a:t>ž</a:t>
            </a:r>
            <a:r>
              <a:rPr lang="en-US" altLang="en-US" sz="2800" b="1">
                <a:cs typeface="Times New Roman" pitchFamily="18" charset="0"/>
              </a:rPr>
              <a:t>eljene funkcije kola dovode do realizacije prototipa.</a:t>
            </a:r>
          </a:p>
          <a:p>
            <a:pPr marL="609600" indent="-609600" algn="l">
              <a:spcBef>
                <a:spcPct val="0"/>
              </a:spcBef>
              <a:buClrTx/>
              <a:buFontTx/>
              <a:buNone/>
            </a:pPr>
            <a:endParaRPr lang="en-US" altLang="en-US" sz="1200" b="1">
              <a:cs typeface="Times New Roman" pitchFamily="18" charset="0"/>
            </a:endParaRPr>
          </a:p>
          <a:p>
            <a:pPr marL="609600" indent="-609600" algn="l">
              <a:spcBef>
                <a:spcPct val="0"/>
              </a:spcBef>
              <a:buClrTx/>
              <a:buFontTx/>
              <a:buNone/>
            </a:pPr>
            <a:r>
              <a:rPr lang="sr-Latn-CS" altLang="en-US" sz="2800" b="1">
                <a:cs typeface="Times New Roman" pitchFamily="18" charset="0"/>
              </a:rPr>
              <a:t>Rezultat o</a:t>
            </a:r>
            <a:r>
              <a:rPr lang="en-US" altLang="en-US" sz="2800" b="1">
                <a:cs typeface="Times New Roman" pitchFamily="18" charset="0"/>
              </a:rPr>
              <a:t>ve aktivnosti </a:t>
            </a:r>
            <a:r>
              <a:rPr lang="sr-Latn-CS" altLang="en-US" sz="2800" b="1">
                <a:cs typeface="Times New Roman" pitchFamily="18" charset="0"/>
              </a:rPr>
              <a:t>jeste </a:t>
            </a:r>
            <a:r>
              <a:rPr lang="en-US" altLang="en-US" sz="2800" b="1">
                <a:cs typeface="Times New Roman" pitchFamily="18" charset="0"/>
              </a:rPr>
              <a:t>potpun</a:t>
            </a:r>
            <a:r>
              <a:rPr lang="sr-Latn-CS" altLang="en-US" sz="2800" b="1">
                <a:cs typeface="Times New Roman" pitchFamily="18" charset="0"/>
              </a:rPr>
              <a:t>a</a:t>
            </a:r>
            <a:r>
              <a:rPr lang="en-US" altLang="en-US" sz="2800" b="1">
                <a:cs typeface="Times New Roman" pitchFamily="18" charset="0"/>
              </a:rPr>
              <a:t> dokumentacija neophodn</a:t>
            </a:r>
            <a:r>
              <a:rPr lang="sr-Latn-CS" altLang="en-US" sz="2800" b="1">
                <a:cs typeface="Times New Roman" pitchFamily="18" charset="0"/>
              </a:rPr>
              <a:t>a</a:t>
            </a:r>
            <a:r>
              <a:rPr lang="en-US" altLang="en-US" sz="2800" b="1">
                <a:cs typeface="Times New Roman" pitchFamily="18" charset="0"/>
              </a:rPr>
              <a:t> da bi kolo u</a:t>
            </a:r>
            <a:r>
              <a:rPr lang="sr-Latn-CS" altLang="en-US" sz="2800" b="1"/>
              <a:t>š</a:t>
            </a:r>
            <a:r>
              <a:rPr lang="en-US" altLang="en-US" sz="2800" b="1">
                <a:cs typeface="Times New Roman" pitchFamily="18" charset="0"/>
              </a:rPr>
              <a:t>lo u redovnu proizvodnju</a:t>
            </a:r>
            <a:endParaRPr lang="en-US" altLang="en-US" sz="2800" b="1" i="1" baseline="30000">
              <a:cs typeface="Times New Roman" pitchFamily="18" charset="0"/>
              <a:sym typeface="GreekMathSymbols" pitchFamily="2" charset="2"/>
            </a:endParaRPr>
          </a:p>
        </p:txBody>
      </p:sp>
      <p:sp>
        <p:nvSpPr>
          <p:cNvPr id="12295" name="Rectangle 5"/>
          <p:cNvSpPr>
            <a:spLocks noChangeArrowheads="1"/>
          </p:cNvSpPr>
          <p:nvPr/>
        </p:nvSpPr>
        <p:spPr bwMode="auto">
          <a:xfrm>
            <a:off x="4162425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  <p:graphicFrame>
        <p:nvGraphicFramePr>
          <p:cNvPr id="12290" name="Object 2048"/>
          <p:cNvGraphicFramePr>
            <a:graphicFrameLocks noChangeAspect="1"/>
          </p:cNvGraphicFramePr>
          <p:nvPr/>
        </p:nvGraphicFramePr>
        <p:xfrm>
          <a:off x="7010400" y="6049963"/>
          <a:ext cx="6096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3" r:id="rId4" imgW="778880" imgH="761762" progId="CorelDRAW.Graphic.9">
                  <p:embed/>
                </p:oleObj>
              </mc:Choice>
              <mc:Fallback>
                <p:oleObj r:id="rId4" imgW="778880" imgH="761762" progId="CorelDRAW.Graphic.9">
                  <p:embed/>
                  <p:pic>
                    <p:nvPicPr>
                      <p:cNvPr id="12290" name="Object 20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49963"/>
                        <a:ext cx="6096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10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4135FA41-A13F-4E40-9B0B-E749870A7125}" type="slidenum">
              <a:rPr lang="en-US" altLang="en-US" sz="1400" smtClean="0">
                <a:solidFill>
                  <a:schemeClr val="folHlink"/>
                </a:solidFill>
                <a:latin typeface="Times New Roman" pitchFamily="18" charset="0"/>
              </a:rPr>
              <a:pPr/>
              <a:t>11</a:t>
            </a:fld>
            <a:endParaRPr lang="en-US" altLang="en-US" sz="140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ctr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62000" indent="-762000" eaLnBrk="1" hangingPunct="1"/>
            <a:r>
              <a:rPr lang="en-US" altLang="en-US" sz="2400" b="1">
                <a:cs typeface="Times New Roman" pitchFamily="18" charset="0"/>
              </a:rPr>
              <a:t>1.1 Definicija</a:t>
            </a:r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286000"/>
            <a:ext cx="4343400" cy="3352800"/>
          </a:xfrm>
          <a:solidFill>
            <a:schemeClr val="bg2"/>
          </a:solidFill>
        </p:spPr>
        <p:txBody>
          <a:bodyPr/>
          <a:lstStyle/>
          <a:p>
            <a:pPr marL="609600" indent="-609600" algn="l" eaLnBrk="1" hangingPunct="1"/>
            <a:r>
              <a:rPr lang="sr-Latn-CS" altLang="en-US" sz="2800" b="1"/>
              <a:t>Šta je mobilni telefon?</a:t>
            </a:r>
          </a:p>
          <a:p>
            <a:pPr marL="609600" indent="-609600" algn="l" eaLnBrk="1" hangingPunct="1"/>
            <a:endParaRPr lang="sr-Latn-CS" altLang="en-US" sz="2800" b="1"/>
          </a:p>
          <a:p>
            <a:pPr marL="609600" indent="-609600" algn="l" eaLnBrk="1" hangingPunct="1"/>
            <a:r>
              <a:rPr lang="sr-Latn-CS" altLang="en-US" sz="2800" b="1"/>
              <a:t>To je sprava koja omogućava bežični telefonski razgovor i prenos poruka u digitalnom obliku.</a:t>
            </a:r>
          </a:p>
        </p:txBody>
      </p:sp>
      <p:sp>
        <p:nvSpPr>
          <p:cNvPr id="13319" name="Rectangle 4"/>
          <p:cNvSpPr>
            <a:spLocks noChangeArrowheads="1"/>
          </p:cNvSpPr>
          <p:nvPr/>
        </p:nvSpPr>
        <p:spPr bwMode="auto">
          <a:xfrm>
            <a:off x="4162425" y="3071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  <p:graphicFrame>
        <p:nvGraphicFramePr>
          <p:cNvPr id="13314" name="Object 5"/>
          <p:cNvGraphicFramePr>
            <a:graphicFrameLocks noChangeAspect="1"/>
          </p:cNvGraphicFramePr>
          <p:nvPr/>
        </p:nvGraphicFramePr>
        <p:xfrm>
          <a:off x="7010400" y="6049963"/>
          <a:ext cx="6096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1" r:id="rId4" imgW="778880" imgH="761762" progId="CorelDRAW.Graphic.9">
                  <p:embed/>
                </p:oleObj>
              </mc:Choice>
              <mc:Fallback>
                <p:oleObj r:id="rId4" imgW="778880" imgH="761762" progId="CorelDRAW.Graphic.9">
                  <p:embed/>
                  <p:pic>
                    <p:nvPicPr>
                      <p:cNvPr id="1331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49963"/>
                        <a:ext cx="6096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1" name="Rectangle 37"/>
          <p:cNvSpPr>
            <a:spLocks noChangeArrowheads="1"/>
          </p:cNvSpPr>
          <p:nvPr/>
        </p:nvSpPr>
        <p:spPr bwMode="auto">
          <a:xfrm>
            <a:off x="1447800" y="1371600"/>
            <a:ext cx="525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sr-Latn-CS" altLang="en-US" b="1">
                <a:latin typeface="Times New Roman" pitchFamily="18" charset="0"/>
              </a:rPr>
              <a:t>Kako se opisuje projekat?</a:t>
            </a:r>
          </a:p>
        </p:txBody>
      </p:sp>
      <p:pic>
        <p:nvPicPr>
          <p:cNvPr id="13323" name="Content Placeholder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86000"/>
            <a:ext cx="38100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10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75D12B77-C49B-4E65-96B1-2AB0EB29DE18}" type="slidenum">
              <a:rPr lang="en-US" altLang="en-US" sz="1400" smtClean="0">
                <a:solidFill>
                  <a:schemeClr val="folHlink"/>
                </a:solidFill>
                <a:latin typeface="Times New Roman" pitchFamily="18" charset="0"/>
              </a:rPr>
              <a:pPr/>
              <a:t>12</a:t>
            </a:fld>
            <a:endParaRPr lang="en-US" altLang="en-US" sz="140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ctr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62000" indent="-762000" eaLnBrk="1" hangingPunct="1"/>
            <a:r>
              <a:rPr lang="en-US" altLang="en-US" sz="2400" b="1">
                <a:cs typeface="Times New Roman" pitchFamily="18" charset="0"/>
              </a:rPr>
              <a:t>1.1 Definicija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209800"/>
            <a:ext cx="4648200" cy="3505200"/>
          </a:xfrm>
          <a:solidFill>
            <a:schemeClr val="bg2"/>
          </a:solidFill>
        </p:spPr>
        <p:txBody>
          <a:bodyPr/>
          <a:lstStyle/>
          <a:p>
            <a:pPr marL="609600" indent="-609600" algn="l" eaLnBrk="1" hangingPunct="1"/>
            <a:r>
              <a:rPr lang="sr-Latn-CS" altLang="en-US" sz="2800" b="1"/>
              <a:t>Šta je mobilni telefon?</a:t>
            </a:r>
          </a:p>
          <a:p>
            <a:pPr marL="609600" indent="-609600" algn="l" eaLnBrk="1" hangingPunct="1"/>
            <a:endParaRPr lang="sr-Latn-CS" altLang="en-US" sz="2800" b="1"/>
          </a:p>
          <a:p>
            <a:pPr marL="609600" indent="-609600" algn="l" eaLnBrk="1" hangingPunct="1"/>
            <a:r>
              <a:rPr lang="sr-Latn-CS" altLang="en-US" sz="2800" b="1"/>
              <a:t>To je sprava koja ima integrisani mikrofon, ADC, pojačavač, primopredajnik, DAC, antenu</a:t>
            </a:r>
            <a:endParaRPr lang="en-US" altLang="en-US" sz="2800" b="1"/>
          </a:p>
        </p:txBody>
      </p:sp>
      <p:sp>
        <p:nvSpPr>
          <p:cNvPr id="14343" name="Rectangle 4"/>
          <p:cNvSpPr>
            <a:spLocks noChangeArrowheads="1"/>
          </p:cNvSpPr>
          <p:nvPr/>
        </p:nvSpPr>
        <p:spPr bwMode="auto">
          <a:xfrm>
            <a:off x="4162425" y="30257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  <p:graphicFrame>
        <p:nvGraphicFramePr>
          <p:cNvPr id="14338" name="Object 5"/>
          <p:cNvGraphicFramePr>
            <a:graphicFrameLocks noChangeAspect="1"/>
          </p:cNvGraphicFramePr>
          <p:nvPr/>
        </p:nvGraphicFramePr>
        <p:xfrm>
          <a:off x="7010400" y="6049963"/>
          <a:ext cx="6096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89" r:id="rId4" imgW="778880" imgH="761762" progId="CorelDRAW.Graphic.9">
                  <p:embed/>
                </p:oleObj>
              </mc:Choice>
              <mc:Fallback>
                <p:oleObj r:id="rId4" imgW="778880" imgH="761762" progId="CorelDRAW.Graphic.9">
                  <p:embed/>
                  <p:pic>
                    <p:nvPicPr>
                      <p:cNvPr id="1433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49963"/>
                        <a:ext cx="6096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345" name="Group 7"/>
          <p:cNvGrpSpPr>
            <a:grpSpLocks/>
          </p:cNvGrpSpPr>
          <p:nvPr/>
        </p:nvGrpSpPr>
        <p:grpSpPr bwMode="auto">
          <a:xfrm>
            <a:off x="6540500" y="1143000"/>
            <a:ext cx="1555750" cy="4581525"/>
            <a:chOff x="1632" y="192"/>
            <a:chExt cx="1447" cy="3765"/>
          </a:xfrm>
        </p:grpSpPr>
        <p:pic>
          <p:nvPicPr>
            <p:cNvPr id="14347" name="Picture 8" descr="bluphon4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4" y="192"/>
              <a:ext cx="1373" cy="3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8" name="Rectangle 9"/>
            <p:cNvSpPr>
              <a:spLocks noChangeArrowheads="1"/>
            </p:cNvSpPr>
            <p:nvPr/>
          </p:nvSpPr>
          <p:spPr bwMode="auto">
            <a:xfrm>
              <a:off x="2394" y="1832"/>
              <a:ext cx="475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endParaRPr lang="en-US" altLang="en-US"/>
            </a:p>
          </p:txBody>
        </p:sp>
        <p:sp>
          <p:nvSpPr>
            <p:cNvPr id="14349" name="Line 10"/>
            <p:cNvSpPr>
              <a:spLocks noChangeShapeType="1"/>
            </p:cNvSpPr>
            <p:nvPr/>
          </p:nvSpPr>
          <p:spPr bwMode="auto">
            <a:xfrm>
              <a:off x="2251" y="1398"/>
              <a:ext cx="30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0" name="Line 11"/>
            <p:cNvSpPr>
              <a:spLocks noChangeShapeType="1"/>
            </p:cNvSpPr>
            <p:nvPr/>
          </p:nvSpPr>
          <p:spPr bwMode="auto">
            <a:xfrm>
              <a:off x="2251" y="1342"/>
              <a:ext cx="30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1" name="Freeform 12"/>
            <p:cNvSpPr>
              <a:spLocks/>
            </p:cNvSpPr>
            <p:nvPr/>
          </p:nvSpPr>
          <p:spPr bwMode="auto">
            <a:xfrm>
              <a:off x="1978" y="3102"/>
              <a:ext cx="383" cy="827"/>
            </a:xfrm>
            <a:custGeom>
              <a:avLst/>
              <a:gdLst>
                <a:gd name="T0" fmla="*/ 0 w 433"/>
                <a:gd name="T1" fmla="*/ 0 h 892"/>
                <a:gd name="T2" fmla="*/ 0 w 433"/>
                <a:gd name="T3" fmla="*/ 74 h 892"/>
                <a:gd name="T4" fmla="*/ 8 w 433"/>
                <a:gd name="T5" fmla="*/ 74 h 892"/>
                <a:gd name="T6" fmla="*/ 0 60000 65536"/>
                <a:gd name="T7" fmla="*/ 0 60000 65536"/>
                <a:gd name="T8" fmla="*/ 0 60000 65536"/>
                <a:gd name="T9" fmla="*/ 0 w 433"/>
                <a:gd name="T10" fmla="*/ 0 h 892"/>
                <a:gd name="T11" fmla="*/ 433 w 433"/>
                <a:gd name="T12" fmla="*/ 892 h 8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3" h="892">
                  <a:moveTo>
                    <a:pt x="0" y="0"/>
                  </a:moveTo>
                  <a:lnTo>
                    <a:pt x="0" y="891"/>
                  </a:lnTo>
                  <a:lnTo>
                    <a:pt x="432" y="891"/>
                  </a:lnTo>
                </a:path>
              </a:pathLst>
            </a:custGeom>
            <a:noFill/>
            <a:ln w="76200" cap="rnd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52" name="AutoShape 13"/>
            <p:cNvSpPr>
              <a:spLocks noChangeArrowheads="1"/>
            </p:cNvSpPr>
            <p:nvPr/>
          </p:nvSpPr>
          <p:spPr bwMode="auto">
            <a:xfrm>
              <a:off x="1726" y="2886"/>
              <a:ext cx="970" cy="386"/>
            </a:xfrm>
            <a:prstGeom prst="cube">
              <a:avLst>
                <a:gd name="adj" fmla="val 24968"/>
              </a:avLst>
            </a:prstGeom>
            <a:solidFill>
              <a:srgbClr val="00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endParaRPr lang="en-US" altLang="en-US"/>
            </a:p>
          </p:txBody>
        </p:sp>
        <p:sp>
          <p:nvSpPr>
            <p:cNvPr id="14353" name="AutoShape 14"/>
            <p:cNvSpPr>
              <a:spLocks noChangeArrowheads="1"/>
            </p:cNvSpPr>
            <p:nvPr/>
          </p:nvSpPr>
          <p:spPr bwMode="auto">
            <a:xfrm>
              <a:off x="2066" y="3367"/>
              <a:ext cx="1013" cy="385"/>
            </a:xfrm>
            <a:prstGeom prst="cube">
              <a:avLst>
                <a:gd name="adj" fmla="val 24968"/>
              </a:avLst>
            </a:prstGeom>
            <a:solidFill>
              <a:srgbClr val="66FF3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endParaRPr lang="en-US" altLang="en-US"/>
            </a:p>
          </p:txBody>
        </p:sp>
        <p:sp>
          <p:nvSpPr>
            <p:cNvPr id="14354" name="AutoShape 15"/>
            <p:cNvSpPr>
              <a:spLocks noChangeArrowheads="1"/>
            </p:cNvSpPr>
            <p:nvPr/>
          </p:nvSpPr>
          <p:spPr bwMode="auto">
            <a:xfrm>
              <a:off x="2066" y="2233"/>
              <a:ext cx="1013" cy="429"/>
            </a:xfrm>
            <a:prstGeom prst="cube">
              <a:avLst>
                <a:gd name="adj" fmla="val 24968"/>
              </a:avLst>
            </a:prstGeom>
            <a:solidFill>
              <a:srgbClr val="FF99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endParaRPr lang="en-US" altLang="en-US"/>
            </a:p>
          </p:txBody>
        </p:sp>
        <p:sp>
          <p:nvSpPr>
            <p:cNvPr id="14355" name="Rectangle 16"/>
            <p:cNvSpPr>
              <a:spLocks noChangeArrowheads="1"/>
            </p:cNvSpPr>
            <p:nvPr/>
          </p:nvSpPr>
          <p:spPr bwMode="auto">
            <a:xfrm>
              <a:off x="1790" y="2984"/>
              <a:ext cx="73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 algn="ctr"/>
              <a:r>
                <a:rPr lang="en-US" altLang="en-US" sz="1000" b="1">
                  <a:solidFill>
                    <a:schemeClr val="bg1"/>
                  </a:solidFill>
                  <a:latin typeface="Arial" charset="0"/>
                </a:rPr>
                <a:t>Analog </a:t>
              </a:r>
            </a:p>
            <a:p>
              <a:pPr algn="ctr"/>
              <a:r>
                <a:rPr lang="en-US" altLang="en-US" sz="1000" b="1">
                  <a:solidFill>
                    <a:schemeClr val="bg1"/>
                  </a:solidFill>
                  <a:latin typeface="Arial" charset="0"/>
                </a:rPr>
                <a:t>Baseband</a:t>
              </a:r>
              <a:endParaRPr lang="en-US" altLang="en-US" sz="1400" b="1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4356" name="Rectangle 17"/>
            <p:cNvSpPr>
              <a:spLocks noChangeArrowheads="1"/>
            </p:cNvSpPr>
            <p:nvPr/>
          </p:nvSpPr>
          <p:spPr bwMode="auto">
            <a:xfrm>
              <a:off x="2025" y="3451"/>
              <a:ext cx="1034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 algn="ctr"/>
              <a:r>
                <a:rPr lang="en-US" altLang="en-US" sz="900" b="1">
                  <a:latin typeface="Arial" charset="0"/>
                </a:rPr>
                <a:t>Digital Baseband</a:t>
              </a:r>
            </a:p>
            <a:p>
              <a:pPr algn="ctr"/>
              <a:r>
                <a:rPr lang="en-US" altLang="en-US" sz="900" b="1">
                  <a:latin typeface="Arial" charset="0"/>
                </a:rPr>
                <a:t>(DSP + MCU</a:t>
              </a:r>
              <a:r>
                <a:rPr lang="en-US" altLang="en-US" sz="1400" b="1">
                  <a:latin typeface="Arial" charset="0"/>
                </a:rPr>
                <a:t>)</a:t>
              </a:r>
              <a:endParaRPr lang="en-US" altLang="en-US" sz="1400" b="1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4357" name="Rectangle 18"/>
            <p:cNvSpPr>
              <a:spLocks noChangeArrowheads="1"/>
            </p:cNvSpPr>
            <p:nvPr/>
          </p:nvSpPr>
          <p:spPr bwMode="auto">
            <a:xfrm>
              <a:off x="2063" y="2360"/>
              <a:ext cx="905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 algn="ctr"/>
              <a:r>
                <a:rPr lang="en-US" altLang="en-US" sz="1000" b="1">
                  <a:latin typeface="Arial" charset="0"/>
                </a:rPr>
                <a:t>Power</a:t>
              </a:r>
              <a:endParaRPr lang="en-US" altLang="en-US" sz="2400" b="1">
                <a:latin typeface="Arial" charset="0"/>
              </a:endParaRPr>
            </a:p>
            <a:p>
              <a:pPr algn="ctr"/>
              <a:r>
                <a:rPr lang="en-US" altLang="en-US" sz="1000" b="1">
                  <a:latin typeface="Arial" charset="0"/>
                </a:rPr>
                <a:t>Management</a:t>
              </a:r>
              <a:endParaRPr lang="en-US" altLang="en-US" sz="1400" b="1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14358" name="Group 19"/>
            <p:cNvGrpSpPr>
              <a:grpSpLocks/>
            </p:cNvGrpSpPr>
            <p:nvPr/>
          </p:nvGrpSpPr>
          <p:grpSpPr bwMode="auto">
            <a:xfrm>
              <a:off x="2248" y="3880"/>
              <a:ext cx="475" cy="77"/>
              <a:chOff x="2374" y="3804"/>
              <a:chExt cx="536" cy="83"/>
            </a:xfrm>
          </p:grpSpPr>
          <p:sp>
            <p:nvSpPr>
              <p:cNvPr id="14372" name="Oval 20"/>
              <p:cNvSpPr>
                <a:spLocks noChangeArrowheads="1"/>
              </p:cNvSpPr>
              <p:nvPr/>
            </p:nvSpPr>
            <p:spPr bwMode="auto">
              <a:xfrm>
                <a:off x="2374" y="3804"/>
                <a:ext cx="536" cy="83"/>
              </a:xfrm>
              <a:prstGeom prst="ellipse">
                <a:avLst/>
              </a:prstGeom>
              <a:solidFill>
                <a:srgbClr val="292929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9pPr>
              </a:lstStyle>
              <a:p>
                <a:pPr>
                  <a:buFont typeface="Wingdings" pitchFamily="2" charset="2"/>
                  <a:buNone/>
                </a:pPr>
                <a:endParaRPr lang="en-US" altLang="en-US"/>
              </a:p>
            </p:txBody>
          </p:sp>
          <p:sp>
            <p:nvSpPr>
              <p:cNvPr id="14373" name="Oval 21"/>
              <p:cNvSpPr>
                <a:spLocks noChangeArrowheads="1"/>
              </p:cNvSpPr>
              <p:nvPr/>
            </p:nvSpPr>
            <p:spPr bwMode="auto">
              <a:xfrm>
                <a:off x="2524" y="3835"/>
                <a:ext cx="39" cy="21"/>
              </a:xfrm>
              <a:prstGeom prst="ellipse">
                <a:avLst/>
              </a:prstGeom>
              <a:solidFill>
                <a:srgbClr val="292929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9pPr>
              </a:lstStyle>
              <a:p>
                <a:pPr>
                  <a:buFont typeface="Wingdings" pitchFamily="2" charset="2"/>
                  <a:buNone/>
                </a:pPr>
                <a:endParaRPr lang="en-US" altLang="en-US"/>
              </a:p>
            </p:txBody>
          </p:sp>
          <p:sp>
            <p:nvSpPr>
              <p:cNvPr id="14374" name="Oval 22"/>
              <p:cNvSpPr>
                <a:spLocks noChangeArrowheads="1"/>
              </p:cNvSpPr>
              <p:nvPr/>
            </p:nvSpPr>
            <p:spPr bwMode="auto">
              <a:xfrm>
                <a:off x="2621" y="3835"/>
                <a:ext cx="41" cy="21"/>
              </a:xfrm>
              <a:prstGeom prst="ellipse">
                <a:avLst/>
              </a:prstGeom>
              <a:solidFill>
                <a:srgbClr val="292929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9pPr>
              </a:lstStyle>
              <a:p>
                <a:pPr>
                  <a:buFont typeface="Wingdings" pitchFamily="2" charset="2"/>
                  <a:buNone/>
                </a:pPr>
                <a:endParaRPr lang="en-US" altLang="en-US"/>
              </a:p>
            </p:txBody>
          </p:sp>
          <p:sp>
            <p:nvSpPr>
              <p:cNvPr id="14375" name="Oval 23"/>
              <p:cNvSpPr>
                <a:spLocks noChangeArrowheads="1"/>
              </p:cNvSpPr>
              <p:nvPr/>
            </p:nvSpPr>
            <p:spPr bwMode="auto">
              <a:xfrm>
                <a:off x="2721" y="3835"/>
                <a:ext cx="42" cy="21"/>
              </a:xfrm>
              <a:prstGeom prst="ellipse">
                <a:avLst/>
              </a:prstGeom>
              <a:solidFill>
                <a:srgbClr val="292929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9pPr>
              </a:lstStyle>
              <a:p>
                <a:pPr>
                  <a:buFont typeface="Wingdings" pitchFamily="2" charset="2"/>
                  <a:buNone/>
                </a:pPr>
                <a:endParaRPr lang="en-US" altLang="en-US"/>
              </a:p>
            </p:txBody>
          </p:sp>
        </p:grpSp>
        <p:sp>
          <p:nvSpPr>
            <p:cNvPr id="14359" name="AutoShape 24"/>
            <p:cNvSpPr>
              <a:spLocks noChangeArrowheads="1"/>
            </p:cNvSpPr>
            <p:nvPr/>
          </p:nvSpPr>
          <p:spPr bwMode="auto">
            <a:xfrm rot="10800000">
              <a:off x="2832" y="808"/>
              <a:ext cx="162" cy="166"/>
            </a:xfrm>
            <a:prstGeom prst="triangle">
              <a:avLst>
                <a:gd name="adj" fmla="val 49968"/>
              </a:avLst>
            </a:prstGeom>
            <a:solidFill>
              <a:srgbClr val="FFFF00"/>
            </a:solidFill>
            <a:ln w="127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endParaRPr lang="en-US" altLang="en-US"/>
            </a:p>
          </p:txBody>
        </p:sp>
        <p:sp>
          <p:nvSpPr>
            <p:cNvPr id="14360" name="Line 25"/>
            <p:cNvSpPr>
              <a:spLocks noChangeShapeType="1"/>
            </p:cNvSpPr>
            <p:nvPr/>
          </p:nvSpPr>
          <p:spPr bwMode="auto">
            <a:xfrm>
              <a:off x="2233" y="1710"/>
              <a:ext cx="0" cy="563"/>
            </a:xfrm>
            <a:prstGeom prst="line">
              <a:avLst/>
            </a:prstGeom>
            <a:noFill/>
            <a:ln w="57150" cmpd="tri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1" name="Line 26"/>
            <p:cNvSpPr>
              <a:spLocks noChangeShapeType="1"/>
            </p:cNvSpPr>
            <p:nvPr/>
          </p:nvSpPr>
          <p:spPr bwMode="auto">
            <a:xfrm>
              <a:off x="1978" y="1928"/>
              <a:ext cx="0" cy="999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2" name="Line 27"/>
            <p:cNvSpPr>
              <a:spLocks noChangeShapeType="1"/>
            </p:cNvSpPr>
            <p:nvPr/>
          </p:nvSpPr>
          <p:spPr bwMode="auto">
            <a:xfrm>
              <a:off x="2402" y="3278"/>
              <a:ext cx="0" cy="128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3" name="Line 28"/>
            <p:cNvSpPr>
              <a:spLocks noChangeShapeType="1"/>
            </p:cNvSpPr>
            <p:nvPr/>
          </p:nvSpPr>
          <p:spPr bwMode="auto">
            <a:xfrm>
              <a:off x="2827" y="2668"/>
              <a:ext cx="0" cy="738"/>
            </a:xfrm>
            <a:prstGeom prst="line">
              <a:avLst/>
            </a:prstGeom>
            <a:noFill/>
            <a:ln w="57150" cmpd="tri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4" name="Line 29"/>
            <p:cNvSpPr>
              <a:spLocks noChangeShapeType="1"/>
            </p:cNvSpPr>
            <p:nvPr/>
          </p:nvSpPr>
          <p:spPr bwMode="auto">
            <a:xfrm>
              <a:off x="2827" y="1666"/>
              <a:ext cx="0" cy="607"/>
            </a:xfrm>
            <a:prstGeom prst="line">
              <a:avLst/>
            </a:prstGeom>
            <a:noFill/>
            <a:ln w="57150" cmpd="tri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5" name="Line 30"/>
            <p:cNvSpPr>
              <a:spLocks noChangeShapeType="1"/>
            </p:cNvSpPr>
            <p:nvPr/>
          </p:nvSpPr>
          <p:spPr bwMode="auto">
            <a:xfrm>
              <a:off x="2402" y="2668"/>
              <a:ext cx="0" cy="259"/>
            </a:xfrm>
            <a:prstGeom prst="line">
              <a:avLst/>
            </a:prstGeom>
            <a:noFill/>
            <a:ln w="57150" cmpd="tri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6" name="AutoShape 31"/>
            <p:cNvSpPr>
              <a:spLocks noChangeArrowheads="1"/>
            </p:cNvSpPr>
            <p:nvPr/>
          </p:nvSpPr>
          <p:spPr bwMode="auto">
            <a:xfrm>
              <a:off x="1726" y="1537"/>
              <a:ext cx="673" cy="427"/>
            </a:xfrm>
            <a:prstGeom prst="cube">
              <a:avLst>
                <a:gd name="adj" fmla="val 24968"/>
              </a:avLst>
            </a:prstGeom>
            <a:solidFill>
              <a:srgbClr val="FF33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endParaRPr lang="en-US" altLang="en-US"/>
            </a:p>
          </p:txBody>
        </p:sp>
        <p:sp>
          <p:nvSpPr>
            <p:cNvPr id="14367" name="AutoShape 32"/>
            <p:cNvSpPr>
              <a:spLocks noChangeArrowheads="1"/>
            </p:cNvSpPr>
            <p:nvPr/>
          </p:nvSpPr>
          <p:spPr bwMode="auto">
            <a:xfrm>
              <a:off x="2533" y="1537"/>
              <a:ext cx="546" cy="427"/>
            </a:xfrm>
            <a:prstGeom prst="cube">
              <a:avLst>
                <a:gd name="adj" fmla="val 24968"/>
              </a:avLst>
            </a:prstGeom>
            <a:solidFill>
              <a:srgbClr val="FF33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endParaRPr lang="en-US" altLang="en-US"/>
            </a:p>
          </p:txBody>
        </p:sp>
        <p:sp>
          <p:nvSpPr>
            <p:cNvPr id="14368" name="Line 33"/>
            <p:cNvSpPr>
              <a:spLocks noChangeShapeType="1"/>
            </p:cNvSpPr>
            <p:nvPr/>
          </p:nvSpPr>
          <p:spPr bwMode="auto">
            <a:xfrm flipH="1">
              <a:off x="2916" y="931"/>
              <a:ext cx="1" cy="645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9" name="Rectangle 34"/>
            <p:cNvSpPr>
              <a:spLocks noChangeArrowheads="1"/>
            </p:cNvSpPr>
            <p:nvPr/>
          </p:nvSpPr>
          <p:spPr bwMode="auto">
            <a:xfrm>
              <a:off x="1632" y="1632"/>
              <a:ext cx="724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 algn="ctr"/>
              <a:r>
                <a:rPr lang="en-US" altLang="en-US" sz="800" b="1">
                  <a:solidFill>
                    <a:srgbClr val="FFFFFF"/>
                  </a:solidFill>
                  <a:latin typeface="Arial" charset="0"/>
                </a:rPr>
                <a:t>Small </a:t>
              </a:r>
            </a:p>
            <a:p>
              <a:pPr algn="ctr"/>
              <a:r>
                <a:rPr lang="en-US" altLang="en-US" sz="800" b="1">
                  <a:solidFill>
                    <a:srgbClr val="FFFFFF"/>
                  </a:solidFill>
                  <a:latin typeface="Arial" charset="0"/>
                </a:rPr>
                <a:t>Signal RF</a:t>
              </a:r>
              <a:endParaRPr lang="en-US" altLang="en-US" sz="1400" b="1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4370" name="Rectangle 35"/>
            <p:cNvSpPr>
              <a:spLocks noChangeArrowheads="1"/>
            </p:cNvSpPr>
            <p:nvPr/>
          </p:nvSpPr>
          <p:spPr bwMode="auto">
            <a:xfrm>
              <a:off x="2533" y="1664"/>
              <a:ext cx="465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 algn="ctr"/>
              <a:r>
                <a:rPr lang="en-US" altLang="en-US" sz="800" b="1">
                  <a:solidFill>
                    <a:srgbClr val="FFFFFF"/>
                  </a:solidFill>
                  <a:latin typeface="Arial" charset="0"/>
                </a:rPr>
                <a:t>Power</a:t>
              </a:r>
            </a:p>
            <a:p>
              <a:pPr algn="ctr"/>
              <a:r>
                <a:rPr lang="en-US" altLang="en-US" sz="800" b="1">
                  <a:solidFill>
                    <a:srgbClr val="FFFFFF"/>
                  </a:solidFill>
                  <a:latin typeface="Arial" charset="0"/>
                </a:rPr>
                <a:t>RF</a:t>
              </a:r>
              <a:endParaRPr lang="en-US" altLang="en-US" sz="1000" b="1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4371" name="Line 36"/>
            <p:cNvSpPr>
              <a:spLocks noChangeShapeType="1"/>
            </p:cNvSpPr>
            <p:nvPr/>
          </p:nvSpPr>
          <p:spPr bwMode="auto">
            <a:xfrm>
              <a:off x="2363" y="1751"/>
              <a:ext cx="167" cy="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46" name="Rectangle 37"/>
          <p:cNvSpPr>
            <a:spLocks noChangeArrowheads="1"/>
          </p:cNvSpPr>
          <p:nvPr/>
        </p:nvSpPr>
        <p:spPr bwMode="auto">
          <a:xfrm>
            <a:off x="1447800" y="1371600"/>
            <a:ext cx="525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sr-Latn-CS" altLang="en-US" b="1">
                <a:latin typeface="Times New Roman" pitchFamily="18" charset="0"/>
              </a:rPr>
              <a:t>Kako se opisuje projekat?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10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9E73B6D8-C67A-4AEA-80E0-CCC48B8C54C5}" type="slidenum">
              <a:rPr lang="en-US" altLang="en-US" sz="1400" smtClean="0">
                <a:solidFill>
                  <a:schemeClr val="folHlink"/>
                </a:solidFill>
                <a:latin typeface="Times New Roman" pitchFamily="18" charset="0"/>
              </a:rPr>
              <a:pPr/>
              <a:t>13</a:t>
            </a:fld>
            <a:endParaRPr lang="en-US" altLang="en-US" sz="140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ctr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62000" indent="-762000" eaLnBrk="1" hangingPunct="1"/>
            <a:r>
              <a:rPr lang="en-US" altLang="en-US" sz="2400" b="1">
                <a:cs typeface="Times New Roman" pitchFamily="18" charset="0"/>
              </a:rPr>
              <a:t>1.1 Definicija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209800"/>
            <a:ext cx="4648200" cy="3505200"/>
          </a:xfrm>
          <a:solidFill>
            <a:schemeClr val="bg2"/>
          </a:solidFill>
        </p:spPr>
        <p:txBody>
          <a:bodyPr/>
          <a:lstStyle/>
          <a:p>
            <a:pPr marL="609600" indent="-609600" algn="l" eaLnBrk="1" hangingPunct="1"/>
            <a:r>
              <a:rPr lang="sr-Latn-CS" altLang="en-US" sz="2800" b="1" dirty="0"/>
              <a:t>Šta je mobilni telefon?</a:t>
            </a:r>
          </a:p>
          <a:p>
            <a:pPr marL="609600" indent="-609600" algn="l" eaLnBrk="1" hangingPunct="1"/>
            <a:endParaRPr lang="sr-Latn-CS" altLang="en-US" sz="2800" b="1" dirty="0"/>
          </a:p>
          <a:p>
            <a:pPr marL="609600" indent="-609600" algn="l" eaLnBrk="1" hangingPunct="1"/>
            <a:r>
              <a:rPr lang="sr-Latn-CS" altLang="en-US" sz="2800" b="1" dirty="0"/>
              <a:t>To je sprava od plastike, dimenzija 10x5x</a:t>
            </a:r>
            <a:r>
              <a:rPr lang="en-GB" altLang="en-US" sz="2800" b="1" dirty="0"/>
              <a:t>1</a:t>
            </a:r>
            <a:r>
              <a:rPr lang="sr-Latn-CS" altLang="en-US" sz="2800" b="1" dirty="0"/>
              <a:t> cm sa </a:t>
            </a:r>
            <a:r>
              <a:rPr lang="en-US" altLang="en-US" sz="2800" b="1" dirty="0"/>
              <a:t>Touch screen </a:t>
            </a:r>
            <a:r>
              <a:rPr lang="en-US" altLang="en-US" sz="2800" b="1" dirty="0" err="1"/>
              <a:t>displejem</a:t>
            </a:r>
            <a:r>
              <a:rPr lang="sr-Latn-CS" altLang="en-US" sz="2800" b="1" dirty="0"/>
              <a:t> i </a:t>
            </a:r>
            <a:r>
              <a:rPr lang="en-GB" altLang="en-US" sz="2800" b="1" dirty="0" err="1"/>
              <a:t>nekoliko</a:t>
            </a:r>
            <a:r>
              <a:rPr lang="sr-Latn-CS" altLang="en-US" sz="2800" b="1" dirty="0"/>
              <a:t> tastera</a:t>
            </a:r>
            <a:endParaRPr lang="en-US" altLang="en-US" sz="2800" b="1" dirty="0"/>
          </a:p>
        </p:txBody>
      </p:sp>
      <p:sp>
        <p:nvSpPr>
          <p:cNvPr id="15367" name="Rectangle 4"/>
          <p:cNvSpPr>
            <a:spLocks noChangeArrowheads="1"/>
          </p:cNvSpPr>
          <p:nvPr/>
        </p:nvSpPr>
        <p:spPr bwMode="auto">
          <a:xfrm>
            <a:off x="4162425" y="30257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  <p:graphicFrame>
        <p:nvGraphicFramePr>
          <p:cNvPr id="15362" name="Object 5"/>
          <p:cNvGraphicFramePr>
            <a:graphicFrameLocks noChangeAspect="1"/>
          </p:cNvGraphicFramePr>
          <p:nvPr/>
        </p:nvGraphicFramePr>
        <p:xfrm>
          <a:off x="7010400" y="6049963"/>
          <a:ext cx="6096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7" r:id="rId4" imgW="778880" imgH="761762" progId="CorelDRAW.Graphic.9">
                  <p:embed/>
                </p:oleObj>
              </mc:Choice>
              <mc:Fallback>
                <p:oleObj r:id="rId4" imgW="778880" imgH="761762" progId="CorelDRAW.Graphic.9">
                  <p:embed/>
                  <p:pic>
                    <p:nvPicPr>
                      <p:cNvPr id="1536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49963"/>
                        <a:ext cx="6096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9" name="Rectangle 37"/>
          <p:cNvSpPr>
            <a:spLocks noChangeArrowheads="1"/>
          </p:cNvSpPr>
          <p:nvPr/>
        </p:nvSpPr>
        <p:spPr bwMode="auto">
          <a:xfrm>
            <a:off x="1447800" y="1371600"/>
            <a:ext cx="525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sr-Latn-CS" altLang="en-US" b="1">
                <a:latin typeface="Times New Roman" pitchFamily="18" charset="0"/>
              </a:rPr>
              <a:t>Kako se opisuje projekat?</a:t>
            </a:r>
          </a:p>
        </p:txBody>
      </p:sp>
      <p:pic>
        <p:nvPicPr>
          <p:cNvPr id="15370" name="Content Placeholder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57438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10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2E7BFAA9-AEE3-442C-8D63-5A680E613467}" type="slidenum">
              <a:rPr lang="en-US" altLang="en-US" sz="1400" smtClean="0">
                <a:solidFill>
                  <a:schemeClr val="folHlink"/>
                </a:solidFill>
                <a:latin typeface="Times New Roman" pitchFamily="18" charset="0"/>
              </a:rPr>
              <a:pPr/>
              <a:t>14</a:t>
            </a:fld>
            <a:endParaRPr lang="en-US" altLang="en-US" sz="140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16389" name="Rectangle 1026"/>
          <p:cNvSpPr>
            <a:spLocks noGrp="1" noChangeArrowheads="1"/>
          </p:cNvSpPr>
          <p:nvPr>
            <p:ph type="ctr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62000" indent="-762000" eaLnBrk="1" hangingPunct="1"/>
            <a:r>
              <a:rPr lang="en-US" altLang="en-US" sz="2400" b="1">
                <a:cs typeface="Times New Roman" pitchFamily="18" charset="0"/>
              </a:rPr>
              <a:t>1.1 Definicija</a:t>
            </a:r>
          </a:p>
        </p:txBody>
      </p:sp>
      <p:sp>
        <p:nvSpPr>
          <p:cNvPr id="16390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209800"/>
            <a:ext cx="7239000" cy="3505200"/>
          </a:xfrm>
          <a:solidFill>
            <a:schemeClr val="bg2"/>
          </a:solidFill>
        </p:spPr>
        <p:txBody>
          <a:bodyPr/>
          <a:lstStyle/>
          <a:p>
            <a:pPr marL="609600" indent="-609600" algn="l" eaLnBrk="1" hangingPunct="1"/>
            <a:r>
              <a:rPr lang="sr-Latn-CS" altLang="en-US" sz="2800" b="1" dirty="0"/>
              <a:t>DOMENI </a:t>
            </a:r>
            <a:r>
              <a:rPr lang="en-US" altLang="en-US" sz="2800" b="1" dirty="0" err="1"/>
              <a:t>opisa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projekta</a:t>
            </a:r>
            <a:endParaRPr lang="sr-Latn-CS" altLang="en-US" sz="2800" b="1" dirty="0"/>
          </a:p>
          <a:p>
            <a:pPr marL="609600" indent="-609600" algn="l" eaLnBrk="1" hangingPunct="1"/>
            <a:endParaRPr lang="sr-Latn-CS" altLang="en-US" sz="2800" b="1" dirty="0"/>
          </a:p>
          <a:p>
            <a:pPr marL="514350" indent="-514350" algn="l" eaLnBrk="1" hangingPunct="1">
              <a:buFont typeface="+mj-lt"/>
              <a:buAutoNum type="arabicPeriod"/>
            </a:pPr>
            <a:r>
              <a:rPr lang="sr-Latn-CS" altLang="en-US" sz="2800" b="1" dirty="0" err="1"/>
              <a:t>Funkcijonalni</a:t>
            </a:r>
            <a:r>
              <a:rPr lang="sr-Latn-CS" altLang="en-US" sz="2800" b="1" dirty="0"/>
              <a:t> opis </a:t>
            </a:r>
            <a:r>
              <a:rPr lang="en-US" altLang="en-US" sz="2400" dirty="0">
                <a:cs typeface="Times New Roman" pitchFamily="18" charset="0"/>
                <a:sym typeface="Wingdings" pitchFamily="2" charset="2"/>
              </a:rPr>
              <a:t></a:t>
            </a:r>
            <a:r>
              <a:rPr lang="sr-Latn-CS" altLang="en-US" sz="2800" b="1" dirty="0"/>
              <a:t> Šta kolo/sistem radi</a:t>
            </a:r>
            <a:r>
              <a:rPr lang="en-US" altLang="en-US" sz="2800" b="1" dirty="0"/>
              <a:t> (</a:t>
            </a:r>
            <a:r>
              <a:rPr lang="en-US" altLang="en-US" sz="2800" b="1" dirty="0" err="1"/>
              <a:t>opis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pona</a:t>
            </a:r>
            <a:r>
              <a:rPr lang="sr-Latn-CS" altLang="en-US" sz="2800" b="1" dirty="0" err="1"/>
              <a:t>šanja</a:t>
            </a:r>
            <a:r>
              <a:rPr lang="en-US" altLang="en-US" sz="2800" b="1" dirty="0"/>
              <a:t>)</a:t>
            </a:r>
          </a:p>
          <a:p>
            <a:pPr marL="514350" indent="-514350" algn="l" eaLnBrk="1" hangingPunct="1">
              <a:buFont typeface="+mj-lt"/>
              <a:buAutoNum type="arabicPeriod"/>
            </a:pPr>
            <a:r>
              <a:rPr lang="sr-Latn-CS" altLang="en-US" sz="2800" b="1" dirty="0"/>
              <a:t>Strukturni opis</a:t>
            </a:r>
            <a:r>
              <a:rPr lang="en-US" altLang="en-US" sz="2800" b="1"/>
              <a:t>     </a:t>
            </a:r>
            <a:r>
              <a:rPr lang="en-US" altLang="en-US" sz="2400">
                <a:cs typeface="Times New Roman" pitchFamily="18" charset="0"/>
                <a:sym typeface="Wingdings" pitchFamily="2" charset="2"/>
              </a:rPr>
              <a:t></a:t>
            </a:r>
            <a:r>
              <a:rPr lang="sr-Latn-CS" altLang="en-US" sz="2800" b="1" dirty="0"/>
              <a:t> Čime se</a:t>
            </a:r>
            <a:r>
              <a:rPr lang="en-US" altLang="en-US" sz="2800" b="1" dirty="0"/>
              <a:t> </a:t>
            </a:r>
            <a:r>
              <a:rPr lang="sr-Latn-CS" altLang="en-US" sz="2800" b="1" dirty="0"/>
              <a:t>ostvaruje </a:t>
            </a:r>
            <a:endParaRPr lang="en-US" altLang="en-US" sz="2800" b="1" dirty="0"/>
          </a:p>
          <a:p>
            <a:pPr marL="514350" indent="-514350" algn="l" eaLnBrk="1" hangingPunct="1">
              <a:buFont typeface="+mj-lt"/>
              <a:buAutoNum type="arabicPeriod"/>
            </a:pPr>
            <a:r>
              <a:rPr lang="en-US" altLang="en-US" sz="2800" b="1" dirty="0"/>
              <a:t>Fi</a:t>
            </a:r>
            <a:r>
              <a:rPr lang="sr-Latn-CS" altLang="en-US" sz="2800" b="1" dirty="0" err="1"/>
              <a:t>zič</a:t>
            </a:r>
            <a:r>
              <a:rPr lang="en-US" altLang="en-US" sz="2800" b="1" dirty="0" err="1"/>
              <a:t>ki</a:t>
            </a:r>
            <a:r>
              <a:rPr lang="en-US" altLang="en-US" sz="2800" b="1" dirty="0"/>
              <a:t> </a:t>
            </a:r>
            <a:r>
              <a:rPr lang="sr-Latn-CS" altLang="en-US" sz="2800" b="1" dirty="0"/>
              <a:t>opis	      </a:t>
            </a:r>
            <a:r>
              <a:rPr lang="en-US" altLang="en-US" sz="2400" dirty="0">
                <a:cs typeface="Times New Roman" pitchFamily="18" charset="0"/>
                <a:sym typeface="Wingdings" pitchFamily="2" charset="2"/>
              </a:rPr>
              <a:t></a:t>
            </a:r>
            <a:r>
              <a:rPr lang="sr-Latn-CS" altLang="en-US" sz="2800" b="1" dirty="0"/>
              <a:t> Kako izgleda</a:t>
            </a:r>
          </a:p>
          <a:p>
            <a:pPr marL="609600" indent="-609600" algn="l" eaLnBrk="1" hangingPunct="1"/>
            <a:endParaRPr lang="en-US" altLang="en-US" sz="2800" b="1" dirty="0"/>
          </a:p>
        </p:txBody>
      </p:sp>
      <p:sp>
        <p:nvSpPr>
          <p:cNvPr id="16391" name="Rectangle 1028"/>
          <p:cNvSpPr>
            <a:spLocks noChangeArrowheads="1"/>
          </p:cNvSpPr>
          <p:nvPr/>
        </p:nvSpPr>
        <p:spPr bwMode="auto">
          <a:xfrm>
            <a:off x="4162425" y="30257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  <p:graphicFrame>
        <p:nvGraphicFramePr>
          <p:cNvPr id="16386" name="Object 1029"/>
          <p:cNvGraphicFramePr>
            <a:graphicFrameLocks noChangeAspect="1"/>
          </p:cNvGraphicFramePr>
          <p:nvPr/>
        </p:nvGraphicFramePr>
        <p:xfrm>
          <a:off x="7010400" y="6049963"/>
          <a:ext cx="6096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5" r:id="rId4" imgW="778880" imgH="761762" progId="CorelDRAW.Graphic.9">
                  <p:embed/>
                </p:oleObj>
              </mc:Choice>
              <mc:Fallback>
                <p:oleObj r:id="rId4" imgW="778880" imgH="761762" progId="CorelDRAW.Graphic.9">
                  <p:embed/>
                  <p:pic>
                    <p:nvPicPr>
                      <p:cNvPr id="16386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49963"/>
                        <a:ext cx="6096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3" name="Rectangle 1031"/>
          <p:cNvSpPr>
            <a:spLocks noChangeArrowheads="1"/>
          </p:cNvSpPr>
          <p:nvPr/>
        </p:nvSpPr>
        <p:spPr bwMode="auto">
          <a:xfrm>
            <a:off x="1447800" y="1371600"/>
            <a:ext cx="525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sr-Latn-CS" altLang="en-US" b="1">
                <a:latin typeface="Times New Roman" pitchFamily="18" charset="0"/>
              </a:rPr>
              <a:t>Kako se opisuje projekat?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10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3279DA3C-46AD-4F20-A950-FD36AB46F801}" type="slidenum">
              <a:rPr lang="en-US" altLang="en-US" sz="1400" smtClean="0">
                <a:solidFill>
                  <a:schemeClr val="folHlink"/>
                </a:solidFill>
                <a:latin typeface="Times New Roman" pitchFamily="18" charset="0"/>
              </a:rPr>
              <a:pPr/>
              <a:t>15</a:t>
            </a:fld>
            <a:endParaRPr lang="en-US" altLang="en-US" sz="140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ctr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62000" indent="-762000" eaLnBrk="1" hangingPunct="1"/>
            <a:r>
              <a:rPr lang="en-US" altLang="en-US" sz="2400" b="1">
                <a:cs typeface="Times New Roman" pitchFamily="18" charset="0"/>
              </a:rPr>
              <a:t>1.1 Definicija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1981200"/>
            <a:ext cx="7239000" cy="3733800"/>
          </a:xfrm>
          <a:solidFill>
            <a:schemeClr val="bg2"/>
          </a:solidFill>
        </p:spPr>
        <p:txBody>
          <a:bodyPr/>
          <a:lstStyle/>
          <a:p>
            <a:pPr marL="609600" indent="-609600" algn="l" eaLnBrk="1" hangingPunct="1">
              <a:lnSpc>
                <a:spcPct val="80000"/>
              </a:lnSpc>
            </a:pPr>
            <a:r>
              <a:rPr lang="sr-Latn-CS" altLang="en-US" sz="2800" b="1"/>
              <a:t>NIVOI opisa projekta</a:t>
            </a:r>
          </a:p>
          <a:p>
            <a:pPr marL="609600" indent="-609600" algn="l" eaLnBrk="1" hangingPunct="1">
              <a:lnSpc>
                <a:spcPct val="80000"/>
              </a:lnSpc>
            </a:pPr>
            <a:r>
              <a:rPr lang="sr-Latn-CS" altLang="en-US" sz="2400" b="1"/>
              <a:t>Zavise od toga ŠTA opisujemo</a:t>
            </a:r>
          </a:p>
          <a:p>
            <a:pPr marL="609600" indent="-609600" algn="l" eaLnBrk="1" hangingPunct="1">
              <a:lnSpc>
                <a:spcPct val="80000"/>
              </a:lnSpc>
            </a:pPr>
            <a:r>
              <a:rPr lang="sr-Latn-CS" altLang="en-US" sz="2400" b="1"/>
              <a:t>Digitalni sistem (PC ili digitalno kolo)</a:t>
            </a:r>
          </a:p>
          <a:p>
            <a:pPr marL="609600" indent="-609600" algn="l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sr-Latn-CS" altLang="en-US" b="1"/>
              <a:t>Sistemski</a:t>
            </a:r>
          </a:p>
          <a:p>
            <a:pPr marL="609600" indent="-609600" algn="l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sr-Latn-CS" altLang="en-US" b="1"/>
              <a:t>Algoritamski</a:t>
            </a:r>
          </a:p>
          <a:p>
            <a:pPr marL="609600" indent="-609600" algn="l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sr-Latn-CS" altLang="en-US" b="1"/>
              <a:t>RTL</a:t>
            </a:r>
          </a:p>
          <a:p>
            <a:pPr marL="609600" indent="-609600" algn="l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sr-Latn-CS" altLang="en-US" b="1"/>
              <a:t>Logički</a:t>
            </a:r>
          </a:p>
          <a:p>
            <a:pPr marL="609600" indent="-609600" algn="l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sr-Latn-CS" altLang="en-US" b="1"/>
              <a:t>Električni</a:t>
            </a:r>
            <a:endParaRPr lang="en-US" altLang="en-US" b="1"/>
          </a:p>
        </p:txBody>
      </p:sp>
      <p:sp>
        <p:nvSpPr>
          <p:cNvPr id="17415" name="Rectangle 4"/>
          <p:cNvSpPr>
            <a:spLocks noChangeArrowheads="1"/>
          </p:cNvSpPr>
          <p:nvPr/>
        </p:nvSpPr>
        <p:spPr bwMode="auto">
          <a:xfrm>
            <a:off x="4162425" y="30257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  <p:graphicFrame>
        <p:nvGraphicFramePr>
          <p:cNvPr id="17410" name="Object 5"/>
          <p:cNvGraphicFramePr>
            <a:graphicFrameLocks noChangeAspect="1"/>
          </p:cNvGraphicFramePr>
          <p:nvPr/>
        </p:nvGraphicFramePr>
        <p:xfrm>
          <a:off x="7010400" y="6049963"/>
          <a:ext cx="6096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3" r:id="rId4" imgW="778880" imgH="761762" progId="CorelDRAW.Graphic.9">
                  <p:embed/>
                </p:oleObj>
              </mc:Choice>
              <mc:Fallback>
                <p:oleObj r:id="rId4" imgW="778880" imgH="761762" progId="CorelDRAW.Graphic.9">
                  <p:embed/>
                  <p:pic>
                    <p:nvPicPr>
                      <p:cNvPr id="1741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49963"/>
                        <a:ext cx="6096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7" name="Rectangle 7"/>
          <p:cNvSpPr>
            <a:spLocks noChangeArrowheads="1"/>
          </p:cNvSpPr>
          <p:nvPr/>
        </p:nvSpPr>
        <p:spPr bwMode="auto">
          <a:xfrm>
            <a:off x="1447800" y="1371600"/>
            <a:ext cx="525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sr-Latn-CS" altLang="en-US" b="1">
                <a:latin typeface="Times New Roman" pitchFamily="18" charset="0"/>
              </a:rPr>
              <a:t>Kako se opisuje projekat?</a:t>
            </a:r>
          </a:p>
        </p:txBody>
      </p:sp>
      <p:grpSp>
        <p:nvGrpSpPr>
          <p:cNvPr id="17418" name="Group 374"/>
          <p:cNvGrpSpPr>
            <a:grpSpLocks/>
          </p:cNvGrpSpPr>
          <p:nvPr/>
        </p:nvGrpSpPr>
        <p:grpSpPr bwMode="auto">
          <a:xfrm>
            <a:off x="5105400" y="3040063"/>
            <a:ext cx="3511550" cy="2674937"/>
            <a:chOff x="768" y="768"/>
            <a:chExt cx="5220" cy="2981"/>
          </a:xfrm>
        </p:grpSpPr>
        <p:sp>
          <p:nvSpPr>
            <p:cNvPr id="17421" name="AutoShape 191"/>
            <p:cNvSpPr>
              <a:spLocks noChangeAspect="1" noChangeArrowheads="1" noTextEdit="1"/>
            </p:cNvSpPr>
            <p:nvPr/>
          </p:nvSpPr>
          <p:spPr bwMode="auto">
            <a:xfrm>
              <a:off x="768" y="768"/>
              <a:ext cx="4224" cy="2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2" name="Freeform 192"/>
            <p:cNvSpPr>
              <a:spLocks/>
            </p:cNvSpPr>
            <p:nvPr/>
          </p:nvSpPr>
          <p:spPr bwMode="auto">
            <a:xfrm>
              <a:off x="1357" y="1509"/>
              <a:ext cx="3574" cy="2179"/>
            </a:xfrm>
            <a:custGeom>
              <a:avLst/>
              <a:gdLst>
                <a:gd name="T0" fmla="*/ 138 w 3574"/>
                <a:gd name="T1" fmla="*/ 0 h 2179"/>
                <a:gd name="T2" fmla="*/ 84 w 3574"/>
                <a:gd name="T3" fmla="*/ 8 h 2179"/>
                <a:gd name="T4" fmla="*/ 46 w 3574"/>
                <a:gd name="T5" fmla="*/ 39 h 2179"/>
                <a:gd name="T6" fmla="*/ 16 w 3574"/>
                <a:gd name="T7" fmla="*/ 85 h 2179"/>
                <a:gd name="T8" fmla="*/ 0 w 3574"/>
                <a:gd name="T9" fmla="*/ 138 h 2179"/>
                <a:gd name="T10" fmla="*/ 0 w 3574"/>
                <a:gd name="T11" fmla="*/ 1086 h 2179"/>
                <a:gd name="T12" fmla="*/ 0 w 3574"/>
                <a:gd name="T13" fmla="*/ 2041 h 2179"/>
                <a:gd name="T14" fmla="*/ 16 w 3574"/>
                <a:gd name="T15" fmla="*/ 2095 h 2179"/>
                <a:gd name="T16" fmla="*/ 46 w 3574"/>
                <a:gd name="T17" fmla="*/ 2141 h 2179"/>
                <a:gd name="T18" fmla="*/ 84 w 3574"/>
                <a:gd name="T19" fmla="*/ 2171 h 2179"/>
                <a:gd name="T20" fmla="*/ 138 w 3574"/>
                <a:gd name="T21" fmla="*/ 2179 h 2179"/>
                <a:gd name="T22" fmla="*/ 1783 w 3574"/>
                <a:gd name="T23" fmla="*/ 2179 h 2179"/>
                <a:gd name="T24" fmla="*/ 3436 w 3574"/>
                <a:gd name="T25" fmla="*/ 2179 h 2179"/>
                <a:gd name="T26" fmla="*/ 3490 w 3574"/>
                <a:gd name="T27" fmla="*/ 2171 h 2179"/>
                <a:gd name="T28" fmla="*/ 3528 w 3574"/>
                <a:gd name="T29" fmla="*/ 2141 h 2179"/>
                <a:gd name="T30" fmla="*/ 3558 w 3574"/>
                <a:gd name="T31" fmla="*/ 2095 h 2179"/>
                <a:gd name="T32" fmla="*/ 3574 w 3574"/>
                <a:gd name="T33" fmla="*/ 2041 h 2179"/>
                <a:gd name="T34" fmla="*/ 3574 w 3574"/>
                <a:gd name="T35" fmla="*/ 1086 h 2179"/>
                <a:gd name="T36" fmla="*/ 3574 w 3574"/>
                <a:gd name="T37" fmla="*/ 138 h 2179"/>
                <a:gd name="T38" fmla="*/ 3558 w 3574"/>
                <a:gd name="T39" fmla="*/ 85 h 2179"/>
                <a:gd name="T40" fmla="*/ 3528 w 3574"/>
                <a:gd name="T41" fmla="*/ 39 h 2179"/>
                <a:gd name="T42" fmla="*/ 3490 w 3574"/>
                <a:gd name="T43" fmla="*/ 8 h 2179"/>
                <a:gd name="T44" fmla="*/ 3436 w 3574"/>
                <a:gd name="T45" fmla="*/ 0 h 2179"/>
                <a:gd name="T46" fmla="*/ 1783 w 3574"/>
                <a:gd name="T47" fmla="*/ 0 h 2179"/>
                <a:gd name="T48" fmla="*/ 138 w 3574"/>
                <a:gd name="T49" fmla="*/ 0 h 217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574"/>
                <a:gd name="T76" fmla="*/ 0 h 2179"/>
                <a:gd name="T77" fmla="*/ 3574 w 3574"/>
                <a:gd name="T78" fmla="*/ 2179 h 217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574" h="2179">
                  <a:moveTo>
                    <a:pt x="138" y="0"/>
                  </a:moveTo>
                  <a:lnTo>
                    <a:pt x="84" y="8"/>
                  </a:lnTo>
                  <a:lnTo>
                    <a:pt x="46" y="39"/>
                  </a:lnTo>
                  <a:lnTo>
                    <a:pt x="16" y="85"/>
                  </a:lnTo>
                  <a:lnTo>
                    <a:pt x="0" y="138"/>
                  </a:lnTo>
                  <a:lnTo>
                    <a:pt x="0" y="1086"/>
                  </a:lnTo>
                  <a:lnTo>
                    <a:pt x="0" y="2041"/>
                  </a:lnTo>
                  <a:lnTo>
                    <a:pt x="16" y="2095"/>
                  </a:lnTo>
                  <a:lnTo>
                    <a:pt x="46" y="2141"/>
                  </a:lnTo>
                  <a:lnTo>
                    <a:pt x="84" y="2171"/>
                  </a:lnTo>
                  <a:lnTo>
                    <a:pt x="138" y="2179"/>
                  </a:lnTo>
                  <a:lnTo>
                    <a:pt x="1783" y="2179"/>
                  </a:lnTo>
                  <a:lnTo>
                    <a:pt x="3436" y="2179"/>
                  </a:lnTo>
                  <a:lnTo>
                    <a:pt x="3490" y="2171"/>
                  </a:lnTo>
                  <a:lnTo>
                    <a:pt x="3528" y="2141"/>
                  </a:lnTo>
                  <a:lnTo>
                    <a:pt x="3558" y="2095"/>
                  </a:lnTo>
                  <a:lnTo>
                    <a:pt x="3574" y="2041"/>
                  </a:lnTo>
                  <a:lnTo>
                    <a:pt x="3574" y="1086"/>
                  </a:lnTo>
                  <a:lnTo>
                    <a:pt x="3574" y="138"/>
                  </a:lnTo>
                  <a:lnTo>
                    <a:pt x="3558" y="85"/>
                  </a:lnTo>
                  <a:lnTo>
                    <a:pt x="3528" y="39"/>
                  </a:lnTo>
                  <a:lnTo>
                    <a:pt x="3490" y="8"/>
                  </a:lnTo>
                  <a:lnTo>
                    <a:pt x="3436" y="0"/>
                  </a:lnTo>
                  <a:lnTo>
                    <a:pt x="1783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7B8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23" name="Freeform 193"/>
            <p:cNvSpPr>
              <a:spLocks/>
            </p:cNvSpPr>
            <p:nvPr/>
          </p:nvSpPr>
          <p:spPr bwMode="auto">
            <a:xfrm>
              <a:off x="1357" y="1509"/>
              <a:ext cx="3581" cy="2186"/>
            </a:xfrm>
            <a:custGeom>
              <a:avLst/>
              <a:gdLst>
                <a:gd name="T0" fmla="*/ 92 w 3581"/>
                <a:gd name="T1" fmla="*/ 16 h 2186"/>
                <a:gd name="T2" fmla="*/ 54 w 3581"/>
                <a:gd name="T3" fmla="*/ 46 h 2186"/>
                <a:gd name="T4" fmla="*/ 23 w 3581"/>
                <a:gd name="T5" fmla="*/ 85 h 2186"/>
                <a:gd name="T6" fmla="*/ 8 w 3581"/>
                <a:gd name="T7" fmla="*/ 138 h 2186"/>
                <a:gd name="T8" fmla="*/ 8 w 3581"/>
                <a:gd name="T9" fmla="*/ 1086 h 2186"/>
                <a:gd name="T10" fmla="*/ 8 w 3581"/>
                <a:gd name="T11" fmla="*/ 2041 h 2186"/>
                <a:gd name="T12" fmla="*/ 23 w 3581"/>
                <a:gd name="T13" fmla="*/ 2095 h 2186"/>
                <a:gd name="T14" fmla="*/ 54 w 3581"/>
                <a:gd name="T15" fmla="*/ 2141 h 2186"/>
                <a:gd name="T16" fmla="*/ 84 w 3581"/>
                <a:gd name="T17" fmla="*/ 2171 h 2186"/>
                <a:gd name="T18" fmla="*/ 138 w 3581"/>
                <a:gd name="T19" fmla="*/ 2179 h 2186"/>
                <a:gd name="T20" fmla="*/ 1783 w 3581"/>
                <a:gd name="T21" fmla="*/ 2179 h 2186"/>
                <a:gd name="T22" fmla="*/ 3436 w 3581"/>
                <a:gd name="T23" fmla="*/ 2179 h 2186"/>
                <a:gd name="T24" fmla="*/ 3490 w 3581"/>
                <a:gd name="T25" fmla="*/ 2171 h 2186"/>
                <a:gd name="T26" fmla="*/ 3528 w 3581"/>
                <a:gd name="T27" fmla="*/ 2141 h 2186"/>
                <a:gd name="T28" fmla="*/ 3558 w 3581"/>
                <a:gd name="T29" fmla="*/ 2095 h 2186"/>
                <a:gd name="T30" fmla="*/ 3574 w 3581"/>
                <a:gd name="T31" fmla="*/ 2041 h 2186"/>
                <a:gd name="T32" fmla="*/ 3574 w 3581"/>
                <a:gd name="T33" fmla="*/ 1086 h 2186"/>
                <a:gd name="T34" fmla="*/ 3574 w 3581"/>
                <a:gd name="T35" fmla="*/ 138 h 2186"/>
                <a:gd name="T36" fmla="*/ 3558 w 3581"/>
                <a:gd name="T37" fmla="*/ 92 h 2186"/>
                <a:gd name="T38" fmla="*/ 3528 w 3581"/>
                <a:gd name="T39" fmla="*/ 46 h 2186"/>
                <a:gd name="T40" fmla="*/ 3490 w 3581"/>
                <a:gd name="T41" fmla="*/ 16 h 2186"/>
                <a:gd name="T42" fmla="*/ 3436 w 3581"/>
                <a:gd name="T43" fmla="*/ 8 h 2186"/>
                <a:gd name="T44" fmla="*/ 1783 w 3581"/>
                <a:gd name="T45" fmla="*/ 8 h 2186"/>
                <a:gd name="T46" fmla="*/ 138 w 3581"/>
                <a:gd name="T47" fmla="*/ 8 h 2186"/>
                <a:gd name="T48" fmla="*/ 1783 w 3581"/>
                <a:gd name="T49" fmla="*/ 0 h 2186"/>
                <a:gd name="T50" fmla="*/ 3436 w 3581"/>
                <a:gd name="T51" fmla="*/ 0 h 2186"/>
                <a:gd name="T52" fmla="*/ 3490 w 3581"/>
                <a:gd name="T53" fmla="*/ 8 h 2186"/>
                <a:gd name="T54" fmla="*/ 3536 w 3581"/>
                <a:gd name="T55" fmla="*/ 39 h 2186"/>
                <a:gd name="T56" fmla="*/ 3566 w 3581"/>
                <a:gd name="T57" fmla="*/ 85 h 2186"/>
                <a:gd name="T58" fmla="*/ 3581 w 3581"/>
                <a:gd name="T59" fmla="*/ 138 h 2186"/>
                <a:gd name="T60" fmla="*/ 3581 w 3581"/>
                <a:gd name="T61" fmla="*/ 1086 h 2186"/>
                <a:gd name="T62" fmla="*/ 3581 w 3581"/>
                <a:gd name="T63" fmla="*/ 2041 h 2186"/>
                <a:gd name="T64" fmla="*/ 3566 w 3581"/>
                <a:gd name="T65" fmla="*/ 2095 h 2186"/>
                <a:gd name="T66" fmla="*/ 3536 w 3581"/>
                <a:gd name="T67" fmla="*/ 2148 h 2186"/>
                <a:gd name="T68" fmla="*/ 3497 w 3581"/>
                <a:gd name="T69" fmla="*/ 2179 h 2186"/>
                <a:gd name="T70" fmla="*/ 3436 w 3581"/>
                <a:gd name="T71" fmla="*/ 2186 h 2186"/>
                <a:gd name="T72" fmla="*/ 1783 w 3581"/>
                <a:gd name="T73" fmla="*/ 2186 h 2186"/>
                <a:gd name="T74" fmla="*/ 138 w 3581"/>
                <a:gd name="T75" fmla="*/ 2186 h 2186"/>
                <a:gd name="T76" fmla="*/ 84 w 3581"/>
                <a:gd name="T77" fmla="*/ 2179 h 2186"/>
                <a:gd name="T78" fmla="*/ 46 w 3581"/>
                <a:gd name="T79" fmla="*/ 2148 h 2186"/>
                <a:gd name="T80" fmla="*/ 16 w 3581"/>
                <a:gd name="T81" fmla="*/ 2102 h 2186"/>
                <a:gd name="T82" fmla="*/ 0 w 3581"/>
                <a:gd name="T83" fmla="*/ 2041 h 2186"/>
                <a:gd name="T84" fmla="*/ 0 w 3581"/>
                <a:gd name="T85" fmla="*/ 1086 h 2186"/>
                <a:gd name="T86" fmla="*/ 0 w 3581"/>
                <a:gd name="T87" fmla="*/ 138 h 2186"/>
                <a:gd name="T88" fmla="*/ 16 w 3581"/>
                <a:gd name="T89" fmla="*/ 85 h 2186"/>
                <a:gd name="T90" fmla="*/ 46 w 3581"/>
                <a:gd name="T91" fmla="*/ 39 h 2186"/>
                <a:gd name="T92" fmla="*/ 84 w 3581"/>
                <a:gd name="T93" fmla="*/ 8 h 2186"/>
                <a:gd name="T94" fmla="*/ 138 w 3581"/>
                <a:gd name="T95" fmla="*/ 0 h 218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581"/>
                <a:gd name="T145" fmla="*/ 0 h 2186"/>
                <a:gd name="T146" fmla="*/ 3581 w 3581"/>
                <a:gd name="T147" fmla="*/ 2186 h 218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581" h="2186">
                  <a:moveTo>
                    <a:pt x="138" y="8"/>
                  </a:moveTo>
                  <a:lnTo>
                    <a:pt x="84" y="16"/>
                  </a:lnTo>
                  <a:lnTo>
                    <a:pt x="92" y="16"/>
                  </a:lnTo>
                  <a:lnTo>
                    <a:pt x="54" y="46"/>
                  </a:lnTo>
                  <a:lnTo>
                    <a:pt x="23" y="92"/>
                  </a:lnTo>
                  <a:lnTo>
                    <a:pt x="23" y="85"/>
                  </a:lnTo>
                  <a:lnTo>
                    <a:pt x="8" y="138"/>
                  </a:lnTo>
                  <a:lnTo>
                    <a:pt x="8" y="1086"/>
                  </a:lnTo>
                  <a:lnTo>
                    <a:pt x="8" y="2041"/>
                  </a:lnTo>
                  <a:lnTo>
                    <a:pt x="23" y="2095"/>
                  </a:lnTo>
                  <a:lnTo>
                    <a:pt x="54" y="2141"/>
                  </a:lnTo>
                  <a:lnTo>
                    <a:pt x="92" y="2171"/>
                  </a:lnTo>
                  <a:lnTo>
                    <a:pt x="84" y="2171"/>
                  </a:lnTo>
                  <a:lnTo>
                    <a:pt x="138" y="2179"/>
                  </a:lnTo>
                  <a:lnTo>
                    <a:pt x="1783" y="2179"/>
                  </a:lnTo>
                  <a:lnTo>
                    <a:pt x="3436" y="2179"/>
                  </a:lnTo>
                  <a:lnTo>
                    <a:pt x="3490" y="2171"/>
                  </a:lnTo>
                  <a:lnTo>
                    <a:pt x="3528" y="2141"/>
                  </a:lnTo>
                  <a:lnTo>
                    <a:pt x="3558" y="2095"/>
                  </a:lnTo>
                  <a:lnTo>
                    <a:pt x="3574" y="2041"/>
                  </a:lnTo>
                  <a:lnTo>
                    <a:pt x="3574" y="1086"/>
                  </a:lnTo>
                  <a:lnTo>
                    <a:pt x="3574" y="138"/>
                  </a:lnTo>
                  <a:lnTo>
                    <a:pt x="3558" y="85"/>
                  </a:lnTo>
                  <a:lnTo>
                    <a:pt x="3558" y="92"/>
                  </a:lnTo>
                  <a:lnTo>
                    <a:pt x="3528" y="46"/>
                  </a:lnTo>
                  <a:lnTo>
                    <a:pt x="3490" y="16"/>
                  </a:lnTo>
                  <a:lnTo>
                    <a:pt x="3436" y="8"/>
                  </a:lnTo>
                  <a:lnTo>
                    <a:pt x="1783" y="8"/>
                  </a:lnTo>
                  <a:lnTo>
                    <a:pt x="138" y="8"/>
                  </a:lnTo>
                  <a:lnTo>
                    <a:pt x="138" y="0"/>
                  </a:lnTo>
                  <a:lnTo>
                    <a:pt x="1783" y="0"/>
                  </a:lnTo>
                  <a:lnTo>
                    <a:pt x="3436" y="0"/>
                  </a:lnTo>
                  <a:lnTo>
                    <a:pt x="3490" y="8"/>
                  </a:lnTo>
                  <a:lnTo>
                    <a:pt x="3497" y="8"/>
                  </a:lnTo>
                  <a:lnTo>
                    <a:pt x="3536" y="39"/>
                  </a:lnTo>
                  <a:lnTo>
                    <a:pt x="3566" y="85"/>
                  </a:lnTo>
                  <a:lnTo>
                    <a:pt x="3581" y="138"/>
                  </a:lnTo>
                  <a:lnTo>
                    <a:pt x="3581" y="1086"/>
                  </a:lnTo>
                  <a:lnTo>
                    <a:pt x="3581" y="2041"/>
                  </a:lnTo>
                  <a:lnTo>
                    <a:pt x="3566" y="2095"/>
                  </a:lnTo>
                  <a:lnTo>
                    <a:pt x="3566" y="2102"/>
                  </a:lnTo>
                  <a:lnTo>
                    <a:pt x="3536" y="2148"/>
                  </a:lnTo>
                  <a:lnTo>
                    <a:pt x="3497" y="2179"/>
                  </a:lnTo>
                  <a:lnTo>
                    <a:pt x="3490" y="2179"/>
                  </a:lnTo>
                  <a:lnTo>
                    <a:pt x="3436" y="2186"/>
                  </a:lnTo>
                  <a:lnTo>
                    <a:pt x="1783" y="2186"/>
                  </a:lnTo>
                  <a:lnTo>
                    <a:pt x="138" y="2186"/>
                  </a:lnTo>
                  <a:lnTo>
                    <a:pt x="84" y="2179"/>
                  </a:lnTo>
                  <a:lnTo>
                    <a:pt x="46" y="2148"/>
                  </a:lnTo>
                  <a:lnTo>
                    <a:pt x="16" y="2102"/>
                  </a:lnTo>
                  <a:lnTo>
                    <a:pt x="16" y="2095"/>
                  </a:lnTo>
                  <a:lnTo>
                    <a:pt x="0" y="2041"/>
                  </a:lnTo>
                  <a:lnTo>
                    <a:pt x="0" y="1086"/>
                  </a:lnTo>
                  <a:lnTo>
                    <a:pt x="0" y="138"/>
                  </a:lnTo>
                  <a:lnTo>
                    <a:pt x="16" y="85"/>
                  </a:lnTo>
                  <a:lnTo>
                    <a:pt x="46" y="39"/>
                  </a:lnTo>
                  <a:lnTo>
                    <a:pt x="84" y="8"/>
                  </a:lnTo>
                  <a:lnTo>
                    <a:pt x="138" y="0"/>
                  </a:lnTo>
                  <a:lnTo>
                    <a:pt x="138" y="8"/>
                  </a:lnTo>
                  <a:close/>
                </a:path>
              </a:pathLst>
            </a:custGeom>
            <a:blipFill dpi="0" rotWithShape="0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24" name="Freeform 194"/>
            <p:cNvSpPr>
              <a:spLocks/>
            </p:cNvSpPr>
            <p:nvPr/>
          </p:nvSpPr>
          <p:spPr bwMode="auto">
            <a:xfrm>
              <a:off x="1495" y="1509"/>
              <a:ext cx="1" cy="8"/>
            </a:xfrm>
            <a:custGeom>
              <a:avLst/>
              <a:gdLst>
                <a:gd name="T0" fmla="*/ 0 w 1"/>
                <a:gd name="T1" fmla="*/ 8 h 8"/>
                <a:gd name="T2" fmla="*/ 0 w 1"/>
                <a:gd name="T3" fmla="*/ 8 h 8"/>
                <a:gd name="T4" fmla="*/ 0 w 1"/>
                <a:gd name="T5" fmla="*/ 8 h 8"/>
                <a:gd name="T6" fmla="*/ 0 w 1"/>
                <a:gd name="T7" fmla="*/ 0 h 8"/>
                <a:gd name="T8" fmla="*/ 0 w 1"/>
                <a:gd name="T9" fmla="*/ 0 h 8"/>
                <a:gd name="T10" fmla="*/ 0 w 1"/>
                <a:gd name="T11" fmla="*/ 0 h 8"/>
                <a:gd name="T12" fmla="*/ 0 w 1"/>
                <a:gd name="T13" fmla="*/ 8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8"/>
                <a:gd name="T23" fmla="*/ 1 w 1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8">
                  <a:moveTo>
                    <a:pt x="0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blipFill dpi="0" rotWithShape="0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25" name="Freeform 195"/>
            <p:cNvSpPr>
              <a:spLocks/>
            </p:cNvSpPr>
            <p:nvPr/>
          </p:nvSpPr>
          <p:spPr bwMode="auto">
            <a:xfrm>
              <a:off x="2031" y="2067"/>
              <a:ext cx="2907" cy="1636"/>
            </a:xfrm>
            <a:custGeom>
              <a:avLst/>
              <a:gdLst>
                <a:gd name="T0" fmla="*/ 137 w 2907"/>
                <a:gd name="T1" fmla="*/ 0 h 1636"/>
                <a:gd name="T2" fmla="*/ 84 w 2907"/>
                <a:gd name="T3" fmla="*/ 8 h 1636"/>
                <a:gd name="T4" fmla="*/ 38 w 2907"/>
                <a:gd name="T5" fmla="*/ 39 h 1636"/>
                <a:gd name="T6" fmla="*/ 7 w 2907"/>
                <a:gd name="T7" fmla="*/ 84 h 1636"/>
                <a:gd name="T8" fmla="*/ 0 w 2907"/>
                <a:gd name="T9" fmla="*/ 138 h 1636"/>
                <a:gd name="T10" fmla="*/ 0 w 2907"/>
                <a:gd name="T11" fmla="*/ 818 h 1636"/>
                <a:gd name="T12" fmla="*/ 0 w 2907"/>
                <a:gd name="T13" fmla="*/ 1499 h 1636"/>
                <a:gd name="T14" fmla="*/ 7 w 2907"/>
                <a:gd name="T15" fmla="*/ 1552 h 1636"/>
                <a:gd name="T16" fmla="*/ 38 w 2907"/>
                <a:gd name="T17" fmla="*/ 1590 h 1636"/>
                <a:gd name="T18" fmla="*/ 84 w 2907"/>
                <a:gd name="T19" fmla="*/ 1621 h 1636"/>
                <a:gd name="T20" fmla="*/ 137 w 2907"/>
                <a:gd name="T21" fmla="*/ 1636 h 1636"/>
                <a:gd name="T22" fmla="*/ 1454 w 2907"/>
                <a:gd name="T23" fmla="*/ 1636 h 1636"/>
                <a:gd name="T24" fmla="*/ 2770 w 2907"/>
                <a:gd name="T25" fmla="*/ 1636 h 1636"/>
                <a:gd name="T26" fmla="*/ 2823 w 2907"/>
                <a:gd name="T27" fmla="*/ 1621 h 1636"/>
                <a:gd name="T28" fmla="*/ 2862 w 2907"/>
                <a:gd name="T29" fmla="*/ 1590 h 1636"/>
                <a:gd name="T30" fmla="*/ 2892 w 2907"/>
                <a:gd name="T31" fmla="*/ 1552 h 1636"/>
                <a:gd name="T32" fmla="*/ 2907 w 2907"/>
                <a:gd name="T33" fmla="*/ 1499 h 1636"/>
                <a:gd name="T34" fmla="*/ 2907 w 2907"/>
                <a:gd name="T35" fmla="*/ 818 h 1636"/>
                <a:gd name="T36" fmla="*/ 2907 w 2907"/>
                <a:gd name="T37" fmla="*/ 138 h 1636"/>
                <a:gd name="T38" fmla="*/ 2892 w 2907"/>
                <a:gd name="T39" fmla="*/ 84 h 1636"/>
                <a:gd name="T40" fmla="*/ 2862 w 2907"/>
                <a:gd name="T41" fmla="*/ 39 h 1636"/>
                <a:gd name="T42" fmla="*/ 2823 w 2907"/>
                <a:gd name="T43" fmla="*/ 8 h 1636"/>
                <a:gd name="T44" fmla="*/ 2770 w 2907"/>
                <a:gd name="T45" fmla="*/ 0 h 1636"/>
                <a:gd name="T46" fmla="*/ 1454 w 2907"/>
                <a:gd name="T47" fmla="*/ 0 h 1636"/>
                <a:gd name="T48" fmla="*/ 137 w 2907"/>
                <a:gd name="T49" fmla="*/ 0 h 16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907"/>
                <a:gd name="T76" fmla="*/ 0 h 1636"/>
                <a:gd name="T77" fmla="*/ 2907 w 2907"/>
                <a:gd name="T78" fmla="*/ 1636 h 16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907" h="1636">
                  <a:moveTo>
                    <a:pt x="137" y="0"/>
                  </a:moveTo>
                  <a:lnTo>
                    <a:pt x="84" y="8"/>
                  </a:lnTo>
                  <a:lnTo>
                    <a:pt x="38" y="39"/>
                  </a:lnTo>
                  <a:lnTo>
                    <a:pt x="7" y="84"/>
                  </a:lnTo>
                  <a:lnTo>
                    <a:pt x="0" y="138"/>
                  </a:lnTo>
                  <a:lnTo>
                    <a:pt x="0" y="818"/>
                  </a:lnTo>
                  <a:lnTo>
                    <a:pt x="0" y="1499"/>
                  </a:lnTo>
                  <a:lnTo>
                    <a:pt x="7" y="1552"/>
                  </a:lnTo>
                  <a:lnTo>
                    <a:pt x="38" y="1590"/>
                  </a:lnTo>
                  <a:lnTo>
                    <a:pt x="84" y="1621"/>
                  </a:lnTo>
                  <a:lnTo>
                    <a:pt x="137" y="1636"/>
                  </a:lnTo>
                  <a:lnTo>
                    <a:pt x="1454" y="1636"/>
                  </a:lnTo>
                  <a:lnTo>
                    <a:pt x="2770" y="1636"/>
                  </a:lnTo>
                  <a:lnTo>
                    <a:pt x="2823" y="1621"/>
                  </a:lnTo>
                  <a:lnTo>
                    <a:pt x="2862" y="1590"/>
                  </a:lnTo>
                  <a:lnTo>
                    <a:pt x="2892" y="1552"/>
                  </a:lnTo>
                  <a:lnTo>
                    <a:pt x="2907" y="1499"/>
                  </a:lnTo>
                  <a:lnTo>
                    <a:pt x="2907" y="818"/>
                  </a:lnTo>
                  <a:lnTo>
                    <a:pt x="2907" y="138"/>
                  </a:lnTo>
                  <a:lnTo>
                    <a:pt x="2892" y="84"/>
                  </a:lnTo>
                  <a:lnTo>
                    <a:pt x="2862" y="39"/>
                  </a:lnTo>
                  <a:lnTo>
                    <a:pt x="2823" y="8"/>
                  </a:lnTo>
                  <a:lnTo>
                    <a:pt x="2770" y="0"/>
                  </a:lnTo>
                  <a:lnTo>
                    <a:pt x="1454" y="0"/>
                  </a:lnTo>
                  <a:lnTo>
                    <a:pt x="137" y="0"/>
                  </a:lnTo>
                  <a:close/>
                </a:path>
              </a:pathLst>
            </a:custGeom>
            <a:blipFill dpi="0" rotWithShape="0">
              <a:blip r:embed="rId7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26" name="Freeform 196"/>
            <p:cNvSpPr>
              <a:spLocks/>
            </p:cNvSpPr>
            <p:nvPr/>
          </p:nvSpPr>
          <p:spPr bwMode="auto">
            <a:xfrm>
              <a:off x="2031" y="2067"/>
              <a:ext cx="2915" cy="1644"/>
            </a:xfrm>
            <a:custGeom>
              <a:avLst/>
              <a:gdLst>
                <a:gd name="T0" fmla="*/ 91 w 2915"/>
                <a:gd name="T1" fmla="*/ 16 h 1644"/>
                <a:gd name="T2" fmla="*/ 46 w 2915"/>
                <a:gd name="T3" fmla="*/ 46 h 1644"/>
                <a:gd name="T4" fmla="*/ 15 w 2915"/>
                <a:gd name="T5" fmla="*/ 84 h 1644"/>
                <a:gd name="T6" fmla="*/ 7 w 2915"/>
                <a:gd name="T7" fmla="*/ 138 h 1644"/>
                <a:gd name="T8" fmla="*/ 7 w 2915"/>
                <a:gd name="T9" fmla="*/ 818 h 1644"/>
                <a:gd name="T10" fmla="*/ 7 w 2915"/>
                <a:gd name="T11" fmla="*/ 1499 h 1644"/>
                <a:gd name="T12" fmla="*/ 15 w 2915"/>
                <a:gd name="T13" fmla="*/ 1552 h 1644"/>
                <a:gd name="T14" fmla="*/ 46 w 2915"/>
                <a:gd name="T15" fmla="*/ 1590 h 1644"/>
                <a:gd name="T16" fmla="*/ 84 w 2915"/>
                <a:gd name="T17" fmla="*/ 1621 h 1644"/>
                <a:gd name="T18" fmla="*/ 137 w 2915"/>
                <a:gd name="T19" fmla="*/ 1636 h 1644"/>
                <a:gd name="T20" fmla="*/ 1454 w 2915"/>
                <a:gd name="T21" fmla="*/ 1636 h 1644"/>
                <a:gd name="T22" fmla="*/ 2770 w 2915"/>
                <a:gd name="T23" fmla="*/ 1636 h 1644"/>
                <a:gd name="T24" fmla="*/ 2823 w 2915"/>
                <a:gd name="T25" fmla="*/ 1621 h 1644"/>
                <a:gd name="T26" fmla="*/ 2862 w 2915"/>
                <a:gd name="T27" fmla="*/ 1590 h 1644"/>
                <a:gd name="T28" fmla="*/ 2892 w 2915"/>
                <a:gd name="T29" fmla="*/ 1552 h 1644"/>
                <a:gd name="T30" fmla="*/ 2907 w 2915"/>
                <a:gd name="T31" fmla="*/ 1499 h 1644"/>
                <a:gd name="T32" fmla="*/ 2907 w 2915"/>
                <a:gd name="T33" fmla="*/ 818 h 1644"/>
                <a:gd name="T34" fmla="*/ 2907 w 2915"/>
                <a:gd name="T35" fmla="*/ 138 h 1644"/>
                <a:gd name="T36" fmla="*/ 2892 w 2915"/>
                <a:gd name="T37" fmla="*/ 92 h 1644"/>
                <a:gd name="T38" fmla="*/ 2862 w 2915"/>
                <a:gd name="T39" fmla="*/ 46 h 1644"/>
                <a:gd name="T40" fmla="*/ 2823 w 2915"/>
                <a:gd name="T41" fmla="*/ 16 h 1644"/>
                <a:gd name="T42" fmla="*/ 2770 w 2915"/>
                <a:gd name="T43" fmla="*/ 8 h 1644"/>
                <a:gd name="T44" fmla="*/ 1454 w 2915"/>
                <a:gd name="T45" fmla="*/ 8 h 1644"/>
                <a:gd name="T46" fmla="*/ 137 w 2915"/>
                <a:gd name="T47" fmla="*/ 8 h 1644"/>
                <a:gd name="T48" fmla="*/ 1454 w 2915"/>
                <a:gd name="T49" fmla="*/ 0 h 1644"/>
                <a:gd name="T50" fmla="*/ 2770 w 2915"/>
                <a:gd name="T51" fmla="*/ 0 h 1644"/>
                <a:gd name="T52" fmla="*/ 2823 w 2915"/>
                <a:gd name="T53" fmla="*/ 8 h 1644"/>
                <a:gd name="T54" fmla="*/ 2869 w 2915"/>
                <a:gd name="T55" fmla="*/ 39 h 1644"/>
                <a:gd name="T56" fmla="*/ 2900 w 2915"/>
                <a:gd name="T57" fmla="*/ 84 h 1644"/>
                <a:gd name="T58" fmla="*/ 2915 w 2915"/>
                <a:gd name="T59" fmla="*/ 138 h 1644"/>
                <a:gd name="T60" fmla="*/ 2915 w 2915"/>
                <a:gd name="T61" fmla="*/ 818 h 1644"/>
                <a:gd name="T62" fmla="*/ 2915 w 2915"/>
                <a:gd name="T63" fmla="*/ 1499 h 1644"/>
                <a:gd name="T64" fmla="*/ 2900 w 2915"/>
                <a:gd name="T65" fmla="*/ 1552 h 1644"/>
                <a:gd name="T66" fmla="*/ 2869 w 2915"/>
                <a:gd name="T67" fmla="*/ 1598 h 1644"/>
                <a:gd name="T68" fmla="*/ 2831 w 2915"/>
                <a:gd name="T69" fmla="*/ 1628 h 1644"/>
                <a:gd name="T70" fmla="*/ 2770 w 2915"/>
                <a:gd name="T71" fmla="*/ 1644 h 1644"/>
                <a:gd name="T72" fmla="*/ 1454 w 2915"/>
                <a:gd name="T73" fmla="*/ 1644 h 1644"/>
                <a:gd name="T74" fmla="*/ 137 w 2915"/>
                <a:gd name="T75" fmla="*/ 1644 h 1644"/>
                <a:gd name="T76" fmla="*/ 84 w 2915"/>
                <a:gd name="T77" fmla="*/ 1628 h 1644"/>
                <a:gd name="T78" fmla="*/ 38 w 2915"/>
                <a:gd name="T79" fmla="*/ 1598 h 1644"/>
                <a:gd name="T80" fmla="*/ 7 w 2915"/>
                <a:gd name="T81" fmla="*/ 1560 h 1644"/>
                <a:gd name="T82" fmla="*/ 0 w 2915"/>
                <a:gd name="T83" fmla="*/ 1499 h 1644"/>
                <a:gd name="T84" fmla="*/ 0 w 2915"/>
                <a:gd name="T85" fmla="*/ 818 h 1644"/>
                <a:gd name="T86" fmla="*/ 0 w 2915"/>
                <a:gd name="T87" fmla="*/ 138 h 1644"/>
                <a:gd name="T88" fmla="*/ 7 w 2915"/>
                <a:gd name="T89" fmla="*/ 84 h 1644"/>
                <a:gd name="T90" fmla="*/ 38 w 2915"/>
                <a:gd name="T91" fmla="*/ 39 h 1644"/>
                <a:gd name="T92" fmla="*/ 84 w 2915"/>
                <a:gd name="T93" fmla="*/ 8 h 1644"/>
                <a:gd name="T94" fmla="*/ 137 w 2915"/>
                <a:gd name="T95" fmla="*/ 0 h 164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915"/>
                <a:gd name="T145" fmla="*/ 0 h 1644"/>
                <a:gd name="T146" fmla="*/ 2915 w 2915"/>
                <a:gd name="T147" fmla="*/ 1644 h 164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915" h="1644">
                  <a:moveTo>
                    <a:pt x="137" y="8"/>
                  </a:moveTo>
                  <a:lnTo>
                    <a:pt x="84" y="16"/>
                  </a:lnTo>
                  <a:lnTo>
                    <a:pt x="91" y="16"/>
                  </a:lnTo>
                  <a:lnTo>
                    <a:pt x="46" y="46"/>
                  </a:lnTo>
                  <a:lnTo>
                    <a:pt x="15" y="92"/>
                  </a:lnTo>
                  <a:lnTo>
                    <a:pt x="15" y="84"/>
                  </a:lnTo>
                  <a:lnTo>
                    <a:pt x="7" y="138"/>
                  </a:lnTo>
                  <a:lnTo>
                    <a:pt x="7" y="818"/>
                  </a:lnTo>
                  <a:lnTo>
                    <a:pt x="7" y="1499"/>
                  </a:lnTo>
                  <a:lnTo>
                    <a:pt x="15" y="1552"/>
                  </a:lnTo>
                  <a:lnTo>
                    <a:pt x="46" y="1590"/>
                  </a:lnTo>
                  <a:lnTo>
                    <a:pt x="91" y="1621"/>
                  </a:lnTo>
                  <a:lnTo>
                    <a:pt x="84" y="1621"/>
                  </a:lnTo>
                  <a:lnTo>
                    <a:pt x="137" y="1636"/>
                  </a:lnTo>
                  <a:lnTo>
                    <a:pt x="1454" y="1636"/>
                  </a:lnTo>
                  <a:lnTo>
                    <a:pt x="2770" y="1636"/>
                  </a:lnTo>
                  <a:lnTo>
                    <a:pt x="2823" y="1621"/>
                  </a:lnTo>
                  <a:lnTo>
                    <a:pt x="2862" y="1590"/>
                  </a:lnTo>
                  <a:lnTo>
                    <a:pt x="2892" y="1552"/>
                  </a:lnTo>
                  <a:lnTo>
                    <a:pt x="2907" y="1499"/>
                  </a:lnTo>
                  <a:lnTo>
                    <a:pt x="2907" y="818"/>
                  </a:lnTo>
                  <a:lnTo>
                    <a:pt x="2907" y="138"/>
                  </a:lnTo>
                  <a:lnTo>
                    <a:pt x="2892" y="84"/>
                  </a:lnTo>
                  <a:lnTo>
                    <a:pt x="2892" y="92"/>
                  </a:lnTo>
                  <a:lnTo>
                    <a:pt x="2862" y="46"/>
                  </a:lnTo>
                  <a:lnTo>
                    <a:pt x="2823" y="16"/>
                  </a:lnTo>
                  <a:lnTo>
                    <a:pt x="2770" y="8"/>
                  </a:lnTo>
                  <a:lnTo>
                    <a:pt x="1454" y="8"/>
                  </a:lnTo>
                  <a:lnTo>
                    <a:pt x="137" y="8"/>
                  </a:lnTo>
                  <a:lnTo>
                    <a:pt x="137" y="0"/>
                  </a:lnTo>
                  <a:lnTo>
                    <a:pt x="1454" y="0"/>
                  </a:lnTo>
                  <a:lnTo>
                    <a:pt x="2770" y="0"/>
                  </a:lnTo>
                  <a:lnTo>
                    <a:pt x="2823" y="8"/>
                  </a:lnTo>
                  <a:lnTo>
                    <a:pt x="2831" y="8"/>
                  </a:lnTo>
                  <a:lnTo>
                    <a:pt x="2869" y="39"/>
                  </a:lnTo>
                  <a:lnTo>
                    <a:pt x="2900" y="84"/>
                  </a:lnTo>
                  <a:lnTo>
                    <a:pt x="2915" y="138"/>
                  </a:lnTo>
                  <a:lnTo>
                    <a:pt x="2915" y="818"/>
                  </a:lnTo>
                  <a:lnTo>
                    <a:pt x="2915" y="1499"/>
                  </a:lnTo>
                  <a:lnTo>
                    <a:pt x="2900" y="1552"/>
                  </a:lnTo>
                  <a:lnTo>
                    <a:pt x="2900" y="1560"/>
                  </a:lnTo>
                  <a:lnTo>
                    <a:pt x="2869" y="1598"/>
                  </a:lnTo>
                  <a:lnTo>
                    <a:pt x="2831" y="1628"/>
                  </a:lnTo>
                  <a:lnTo>
                    <a:pt x="2823" y="1628"/>
                  </a:lnTo>
                  <a:lnTo>
                    <a:pt x="2770" y="1644"/>
                  </a:lnTo>
                  <a:lnTo>
                    <a:pt x="1454" y="1644"/>
                  </a:lnTo>
                  <a:lnTo>
                    <a:pt x="137" y="1644"/>
                  </a:lnTo>
                  <a:lnTo>
                    <a:pt x="84" y="1628"/>
                  </a:lnTo>
                  <a:lnTo>
                    <a:pt x="38" y="1598"/>
                  </a:lnTo>
                  <a:lnTo>
                    <a:pt x="7" y="1560"/>
                  </a:lnTo>
                  <a:lnTo>
                    <a:pt x="7" y="1552"/>
                  </a:lnTo>
                  <a:lnTo>
                    <a:pt x="0" y="1499"/>
                  </a:lnTo>
                  <a:lnTo>
                    <a:pt x="0" y="818"/>
                  </a:lnTo>
                  <a:lnTo>
                    <a:pt x="0" y="138"/>
                  </a:lnTo>
                  <a:lnTo>
                    <a:pt x="7" y="84"/>
                  </a:lnTo>
                  <a:lnTo>
                    <a:pt x="38" y="39"/>
                  </a:lnTo>
                  <a:lnTo>
                    <a:pt x="84" y="8"/>
                  </a:lnTo>
                  <a:lnTo>
                    <a:pt x="137" y="0"/>
                  </a:lnTo>
                  <a:lnTo>
                    <a:pt x="137" y="8"/>
                  </a:lnTo>
                  <a:close/>
                </a:path>
              </a:pathLst>
            </a:custGeom>
            <a:blipFill dpi="0" rotWithShape="0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27" name="Freeform 197"/>
            <p:cNvSpPr>
              <a:spLocks/>
            </p:cNvSpPr>
            <p:nvPr/>
          </p:nvSpPr>
          <p:spPr bwMode="auto">
            <a:xfrm>
              <a:off x="2168" y="2067"/>
              <a:ext cx="1" cy="8"/>
            </a:xfrm>
            <a:custGeom>
              <a:avLst/>
              <a:gdLst>
                <a:gd name="T0" fmla="*/ 0 w 1"/>
                <a:gd name="T1" fmla="*/ 8 h 8"/>
                <a:gd name="T2" fmla="*/ 0 w 1"/>
                <a:gd name="T3" fmla="*/ 8 h 8"/>
                <a:gd name="T4" fmla="*/ 0 w 1"/>
                <a:gd name="T5" fmla="*/ 8 h 8"/>
                <a:gd name="T6" fmla="*/ 0 w 1"/>
                <a:gd name="T7" fmla="*/ 0 h 8"/>
                <a:gd name="T8" fmla="*/ 0 w 1"/>
                <a:gd name="T9" fmla="*/ 0 h 8"/>
                <a:gd name="T10" fmla="*/ 0 w 1"/>
                <a:gd name="T11" fmla="*/ 0 h 8"/>
                <a:gd name="T12" fmla="*/ 0 w 1"/>
                <a:gd name="T13" fmla="*/ 8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8"/>
                <a:gd name="T23" fmla="*/ 1 w 1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8">
                  <a:moveTo>
                    <a:pt x="0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blipFill dpi="0" rotWithShape="0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28" name="Freeform 198"/>
            <p:cNvSpPr>
              <a:spLocks/>
            </p:cNvSpPr>
            <p:nvPr/>
          </p:nvSpPr>
          <p:spPr bwMode="auto">
            <a:xfrm>
              <a:off x="2742" y="2442"/>
              <a:ext cx="2196" cy="1261"/>
            </a:xfrm>
            <a:custGeom>
              <a:avLst/>
              <a:gdLst>
                <a:gd name="T0" fmla="*/ 138 w 2196"/>
                <a:gd name="T1" fmla="*/ 0 h 1261"/>
                <a:gd name="T2" fmla="*/ 84 w 2196"/>
                <a:gd name="T3" fmla="*/ 8 h 1261"/>
                <a:gd name="T4" fmla="*/ 39 w 2196"/>
                <a:gd name="T5" fmla="*/ 38 h 1261"/>
                <a:gd name="T6" fmla="*/ 8 w 2196"/>
                <a:gd name="T7" fmla="*/ 84 h 1261"/>
                <a:gd name="T8" fmla="*/ 0 w 2196"/>
                <a:gd name="T9" fmla="*/ 138 h 1261"/>
                <a:gd name="T10" fmla="*/ 0 w 2196"/>
                <a:gd name="T11" fmla="*/ 627 h 1261"/>
                <a:gd name="T12" fmla="*/ 0 w 2196"/>
                <a:gd name="T13" fmla="*/ 1124 h 1261"/>
                <a:gd name="T14" fmla="*/ 8 w 2196"/>
                <a:gd name="T15" fmla="*/ 1177 h 1261"/>
                <a:gd name="T16" fmla="*/ 39 w 2196"/>
                <a:gd name="T17" fmla="*/ 1215 h 1261"/>
                <a:gd name="T18" fmla="*/ 84 w 2196"/>
                <a:gd name="T19" fmla="*/ 1246 h 1261"/>
                <a:gd name="T20" fmla="*/ 138 w 2196"/>
                <a:gd name="T21" fmla="*/ 1261 h 1261"/>
                <a:gd name="T22" fmla="*/ 1095 w 2196"/>
                <a:gd name="T23" fmla="*/ 1261 h 1261"/>
                <a:gd name="T24" fmla="*/ 2059 w 2196"/>
                <a:gd name="T25" fmla="*/ 1261 h 1261"/>
                <a:gd name="T26" fmla="*/ 2112 w 2196"/>
                <a:gd name="T27" fmla="*/ 1246 h 1261"/>
                <a:gd name="T28" fmla="*/ 2151 w 2196"/>
                <a:gd name="T29" fmla="*/ 1215 h 1261"/>
                <a:gd name="T30" fmla="*/ 2181 w 2196"/>
                <a:gd name="T31" fmla="*/ 1177 h 1261"/>
                <a:gd name="T32" fmla="*/ 2196 w 2196"/>
                <a:gd name="T33" fmla="*/ 1124 h 1261"/>
                <a:gd name="T34" fmla="*/ 2196 w 2196"/>
                <a:gd name="T35" fmla="*/ 627 h 1261"/>
                <a:gd name="T36" fmla="*/ 2196 w 2196"/>
                <a:gd name="T37" fmla="*/ 138 h 1261"/>
                <a:gd name="T38" fmla="*/ 2181 w 2196"/>
                <a:gd name="T39" fmla="*/ 84 h 1261"/>
                <a:gd name="T40" fmla="*/ 2151 w 2196"/>
                <a:gd name="T41" fmla="*/ 38 h 1261"/>
                <a:gd name="T42" fmla="*/ 2112 w 2196"/>
                <a:gd name="T43" fmla="*/ 8 h 1261"/>
                <a:gd name="T44" fmla="*/ 2059 w 2196"/>
                <a:gd name="T45" fmla="*/ 0 h 1261"/>
                <a:gd name="T46" fmla="*/ 1095 w 2196"/>
                <a:gd name="T47" fmla="*/ 0 h 1261"/>
                <a:gd name="T48" fmla="*/ 138 w 2196"/>
                <a:gd name="T49" fmla="*/ 0 h 12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96"/>
                <a:gd name="T76" fmla="*/ 0 h 1261"/>
                <a:gd name="T77" fmla="*/ 2196 w 2196"/>
                <a:gd name="T78" fmla="*/ 1261 h 12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96" h="1261">
                  <a:moveTo>
                    <a:pt x="138" y="0"/>
                  </a:moveTo>
                  <a:lnTo>
                    <a:pt x="84" y="8"/>
                  </a:lnTo>
                  <a:lnTo>
                    <a:pt x="39" y="38"/>
                  </a:lnTo>
                  <a:lnTo>
                    <a:pt x="8" y="84"/>
                  </a:lnTo>
                  <a:lnTo>
                    <a:pt x="0" y="138"/>
                  </a:lnTo>
                  <a:lnTo>
                    <a:pt x="0" y="627"/>
                  </a:lnTo>
                  <a:lnTo>
                    <a:pt x="0" y="1124"/>
                  </a:lnTo>
                  <a:lnTo>
                    <a:pt x="8" y="1177"/>
                  </a:lnTo>
                  <a:lnTo>
                    <a:pt x="39" y="1215"/>
                  </a:lnTo>
                  <a:lnTo>
                    <a:pt x="84" y="1246"/>
                  </a:lnTo>
                  <a:lnTo>
                    <a:pt x="138" y="1261"/>
                  </a:lnTo>
                  <a:lnTo>
                    <a:pt x="1095" y="1261"/>
                  </a:lnTo>
                  <a:lnTo>
                    <a:pt x="2059" y="1261"/>
                  </a:lnTo>
                  <a:lnTo>
                    <a:pt x="2112" y="1246"/>
                  </a:lnTo>
                  <a:lnTo>
                    <a:pt x="2151" y="1215"/>
                  </a:lnTo>
                  <a:lnTo>
                    <a:pt x="2181" y="1177"/>
                  </a:lnTo>
                  <a:lnTo>
                    <a:pt x="2196" y="1124"/>
                  </a:lnTo>
                  <a:lnTo>
                    <a:pt x="2196" y="627"/>
                  </a:lnTo>
                  <a:lnTo>
                    <a:pt x="2196" y="138"/>
                  </a:lnTo>
                  <a:lnTo>
                    <a:pt x="2181" y="84"/>
                  </a:lnTo>
                  <a:lnTo>
                    <a:pt x="2151" y="38"/>
                  </a:lnTo>
                  <a:lnTo>
                    <a:pt x="2112" y="8"/>
                  </a:lnTo>
                  <a:lnTo>
                    <a:pt x="2059" y="0"/>
                  </a:lnTo>
                  <a:lnTo>
                    <a:pt x="1095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7B8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29" name="Freeform 199"/>
            <p:cNvSpPr>
              <a:spLocks/>
            </p:cNvSpPr>
            <p:nvPr/>
          </p:nvSpPr>
          <p:spPr bwMode="auto">
            <a:xfrm>
              <a:off x="2742" y="2442"/>
              <a:ext cx="2204" cy="1269"/>
            </a:xfrm>
            <a:custGeom>
              <a:avLst/>
              <a:gdLst>
                <a:gd name="T0" fmla="*/ 92 w 2204"/>
                <a:gd name="T1" fmla="*/ 15 h 1269"/>
                <a:gd name="T2" fmla="*/ 46 w 2204"/>
                <a:gd name="T3" fmla="*/ 46 h 1269"/>
                <a:gd name="T4" fmla="*/ 16 w 2204"/>
                <a:gd name="T5" fmla="*/ 84 h 1269"/>
                <a:gd name="T6" fmla="*/ 8 w 2204"/>
                <a:gd name="T7" fmla="*/ 138 h 1269"/>
                <a:gd name="T8" fmla="*/ 8 w 2204"/>
                <a:gd name="T9" fmla="*/ 627 h 1269"/>
                <a:gd name="T10" fmla="*/ 8 w 2204"/>
                <a:gd name="T11" fmla="*/ 1124 h 1269"/>
                <a:gd name="T12" fmla="*/ 16 w 2204"/>
                <a:gd name="T13" fmla="*/ 1177 h 1269"/>
                <a:gd name="T14" fmla="*/ 46 w 2204"/>
                <a:gd name="T15" fmla="*/ 1215 h 1269"/>
                <a:gd name="T16" fmla="*/ 84 w 2204"/>
                <a:gd name="T17" fmla="*/ 1246 h 1269"/>
                <a:gd name="T18" fmla="*/ 138 w 2204"/>
                <a:gd name="T19" fmla="*/ 1261 h 1269"/>
                <a:gd name="T20" fmla="*/ 1095 w 2204"/>
                <a:gd name="T21" fmla="*/ 1261 h 1269"/>
                <a:gd name="T22" fmla="*/ 2059 w 2204"/>
                <a:gd name="T23" fmla="*/ 1261 h 1269"/>
                <a:gd name="T24" fmla="*/ 2112 w 2204"/>
                <a:gd name="T25" fmla="*/ 1246 h 1269"/>
                <a:gd name="T26" fmla="*/ 2151 w 2204"/>
                <a:gd name="T27" fmla="*/ 1215 h 1269"/>
                <a:gd name="T28" fmla="*/ 2181 w 2204"/>
                <a:gd name="T29" fmla="*/ 1177 h 1269"/>
                <a:gd name="T30" fmla="*/ 2196 w 2204"/>
                <a:gd name="T31" fmla="*/ 1124 h 1269"/>
                <a:gd name="T32" fmla="*/ 2196 w 2204"/>
                <a:gd name="T33" fmla="*/ 627 h 1269"/>
                <a:gd name="T34" fmla="*/ 2196 w 2204"/>
                <a:gd name="T35" fmla="*/ 138 h 1269"/>
                <a:gd name="T36" fmla="*/ 2181 w 2204"/>
                <a:gd name="T37" fmla="*/ 92 h 1269"/>
                <a:gd name="T38" fmla="*/ 2151 w 2204"/>
                <a:gd name="T39" fmla="*/ 46 h 1269"/>
                <a:gd name="T40" fmla="*/ 2112 w 2204"/>
                <a:gd name="T41" fmla="*/ 15 h 1269"/>
                <a:gd name="T42" fmla="*/ 2059 w 2204"/>
                <a:gd name="T43" fmla="*/ 8 h 1269"/>
                <a:gd name="T44" fmla="*/ 1095 w 2204"/>
                <a:gd name="T45" fmla="*/ 8 h 1269"/>
                <a:gd name="T46" fmla="*/ 138 w 2204"/>
                <a:gd name="T47" fmla="*/ 8 h 1269"/>
                <a:gd name="T48" fmla="*/ 1095 w 2204"/>
                <a:gd name="T49" fmla="*/ 0 h 1269"/>
                <a:gd name="T50" fmla="*/ 2059 w 2204"/>
                <a:gd name="T51" fmla="*/ 0 h 1269"/>
                <a:gd name="T52" fmla="*/ 2112 w 2204"/>
                <a:gd name="T53" fmla="*/ 8 h 1269"/>
                <a:gd name="T54" fmla="*/ 2158 w 2204"/>
                <a:gd name="T55" fmla="*/ 38 h 1269"/>
                <a:gd name="T56" fmla="*/ 2189 w 2204"/>
                <a:gd name="T57" fmla="*/ 84 h 1269"/>
                <a:gd name="T58" fmla="*/ 2204 w 2204"/>
                <a:gd name="T59" fmla="*/ 138 h 1269"/>
                <a:gd name="T60" fmla="*/ 2204 w 2204"/>
                <a:gd name="T61" fmla="*/ 627 h 1269"/>
                <a:gd name="T62" fmla="*/ 2204 w 2204"/>
                <a:gd name="T63" fmla="*/ 1124 h 1269"/>
                <a:gd name="T64" fmla="*/ 2189 w 2204"/>
                <a:gd name="T65" fmla="*/ 1177 h 1269"/>
                <a:gd name="T66" fmla="*/ 2158 w 2204"/>
                <a:gd name="T67" fmla="*/ 1223 h 1269"/>
                <a:gd name="T68" fmla="*/ 2120 w 2204"/>
                <a:gd name="T69" fmla="*/ 1253 h 1269"/>
                <a:gd name="T70" fmla="*/ 2059 w 2204"/>
                <a:gd name="T71" fmla="*/ 1269 h 1269"/>
                <a:gd name="T72" fmla="*/ 1095 w 2204"/>
                <a:gd name="T73" fmla="*/ 1269 h 1269"/>
                <a:gd name="T74" fmla="*/ 138 w 2204"/>
                <a:gd name="T75" fmla="*/ 1269 h 1269"/>
                <a:gd name="T76" fmla="*/ 84 w 2204"/>
                <a:gd name="T77" fmla="*/ 1253 h 1269"/>
                <a:gd name="T78" fmla="*/ 39 w 2204"/>
                <a:gd name="T79" fmla="*/ 1223 h 1269"/>
                <a:gd name="T80" fmla="*/ 8 w 2204"/>
                <a:gd name="T81" fmla="*/ 1185 h 1269"/>
                <a:gd name="T82" fmla="*/ 0 w 2204"/>
                <a:gd name="T83" fmla="*/ 1124 h 1269"/>
                <a:gd name="T84" fmla="*/ 0 w 2204"/>
                <a:gd name="T85" fmla="*/ 627 h 1269"/>
                <a:gd name="T86" fmla="*/ 0 w 2204"/>
                <a:gd name="T87" fmla="*/ 138 h 1269"/>
                <a:gd name="T88" fmla="*/ 8 w 2204"/>
                <a:gd name="T89" fmla="*/ 84 h 1269"/>
                <a:gd name="T90" fmla="*/ 39 w 2204"/>
                <a:gd name="T91" fmla="*/ 38 h 1269"/>
                <a:gd name="T92" fmla="*/ 84 w 2204"/>
                <a:gd name="T93" fmla="*/ 8 h 1269"/>
                <a:gd name="T94" fmla="*/ 138 w 2204"/>
                <a:gd name="T95" fmla="*/ 0 h 126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04"/>
                <a:gd name="T145" fmla="*/ 0 h 1269"/>
                <a:gd name="T146" fmla="*/ 2204 w 2204"/>
                <a:gd name="T147" fmla="*/ 1269 h 126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04" h="1269">
                  <a:moveTo>
                    <a:pt x="138" y="8"/>
                  </a:moveTo>
                  <a:lnTo>
                    <a:pt x="84" y="15"/>
                  </a:lnTo>
                  <a:lnTo>
                    <a:pt x="92" y="15"/>
                  </a:lnTo>
                  <a:lnTo>
                    <a:pt x="46" y="46"/>
                  </a:lnTo>
                  <a:lnTo>
                    <a:pt x="16" y="92"/>
                  </a:lnTo>
                  <a:lnTo>
                    <a:pt x="16" y="84"/>
                  </a:lnTo>
                  <a:lnTo>
                    <a:pt x="8" y="138"/>
                  </a:lnTo>
                  <a:lnTo>
                    <a:pt x="8" y="627"/>
                  </a:lnTo>
                  <a:lnTo>
                    <a:pt x="8" y="1124"/>
                  </a:lnTo>
                  <a:lnTo>
                    <a:pt x="16" y="1177"/>
                  </a:lnTo>
                  <a:lnTo>
                    <a:pt x="46" y="1215"/>
                  </a:lnTo>
                  <a:lnTo>
                    <a:pt x="92" y="1246"/>
                  </a:lnTo>
                  <a:lnTo>
                    <a:pt x="84" y="1246"/>
                  </a:lnTo>
                  <a:lnTo>
                    <a:pt x="138" y="1261"/>
                  </a:lnTo>
                  <a:lnTo>
                    <a:pt x="1095" y="1261"/>
                  </a:lnTo>
                  <a:lnTo>
                    <a:pt x="2059" y="1261"/>
                  </a:lnTo>
                  <a:lnTo>
                    <a:pt x="2112" y="1246"/>
                  </a:lnTo>
                  <a:lnTo>
                    <a:pt x="2151" y="1215"/>
                  </a:lnTo>
                  <a:lnTo>
                    <a:pt x="2181" y="1177"/>
                  </a:lnTo>
                  <a:lnTo>
                    <a:pt x="2196" y="1124"/>
                  </a:lnTo>
                  <a:lnTo>
                    <a:pt x="2196" y="627"/>
                  </a:lnTo>
                  <a:lnTo>
                    <a:pt x="2196" y="138"/>
                  </a:lnTo>
                  <a:lnTo>
                    <a:pt x="2181" y="84"/>
                  </a:lnTo>
                  <a:lnTo>
                    <a:pt x="2181" y="92"/>
                  </a:lnTo>
                  <a:lnTo>
                    <a:pt x="2151" y="46"/>
                  </a:lnTo>
                  <a:lnTo>
                    <a:pt x="2112" y="15"/>
                  </a:lnTo>
                  <a:lnTo>
                    <a:pt x="2059" y="8"/>
                  </a:lnTo>
                  <a:lnTo>
                    <a:pt x="1095" y="8"/>
                  </a:lnTo>
                  <a:lnTo>
                    <a:pt x="138" y="8"/>
                  </a:lnTo>
                  <a:lnTo>
                    <a:pt x="138" y="0"/>
                  </a:lnTo>
                  <a:lnTo>
                    <a:pt x="1095" y="0"/>
                  </a:lnTo>
                  <a:lnTo>
                    <a:pt x="2059" y="0"/>
                  </a:lnTo>
                  <a:lnTo>
                    <a:pt x="2112" y="8"/>
                  </a:lnTo>
                  <a:lnTo>
                    <a:pt x="2120" y="8"/>
                  </a:lnTo>
                  <a:lnTo>
                    <a:pt x="2158" y="38"/>
                  </a:lnTo>
                  <a:lnTo>
                    <a:pt x="2189" y="84"/>
                  </a:lnTo>
                  <a:lnTo>
                    <a:pt x="2204" y="138"/>
                  </a:lnTo>
                  <a:lnTo>
                    <a:pt x="2204" y="627"/>
                  </a:lnTo>
                  <a:lnTo>
                    <a:pt x="2204" y="1124"/>
                  </a:lnTo>
                  <a:lnTo>
                    <a:pt x="2189" y="1177"/>
                  </a:lnTo>
                  <a:lnTo>
                    <a:pt x="2189" y="1185"/>
                  </a:lnTo>
                  <a:lnTo>
                    <a:pt x="2158" y="1223"/>
                  </a:lnTo>
                  <a:lnTo>
                    <a:pt x="2120" y="1253"/>
                  </a:lnTo>
                  <a:lnTo>
                    <a:pt x="2112" y="1253"/>
                  </a:lnTo>
                  <a:lnTo>
                    <a:pt x="2059" y="1269"/>
                  </a:lnTo>
                  <a:lnTo>
                    <a:pt x="1095" y="1269"/>
                  </a:lnTo>
                  <a:lnTo>
                    <a:pt x="138" y="1269"/>
                  </a:lnTo>
                  <a:lnTo>
                    <a:pt x="84" y="1253"/>
                  </a:lnTo>
                  <a:lnTo>
                    <a:pt x="39" y="1223"/>
                  </a:lnTo>
                  <a:lnTo>
                    <a:pt x="8" y="1185"/>
                  </a:lnTo>
                  <a:lnTo>
                    <a:pt x="8" y="1177"/>
                  </a:lnTo>
                  <a:lnTo>
                    <a:pt x="0" y="1124"/>
                  </a:lnTo>
                  <a:lnTo>
                    <a:pt x="0" y="627"/>
                  </a:lnTo>
                  <a:lnTo>
                    <a:pt x="0" y="138"/>
                  </a:lnTo>
                  <a:lnTo>
                    <a:pt x="8" y="84"/>
                  </a:lnTo>
                  <a:lnTo>
                    <a:pt x="39" y="38"/>
                  </a:lnTo>
                  <a:lnTo>
                    <a:pt x="84" y="8"/>
                  </a:lnTo>
                  <a:lnTo>
                    <a:pt x="138" y="0"/>
                  </a:lnTo>
                  <a:lnTo>
                    <a:pt x="138" y="8"/>
                  </a:lnTo>
                  <a:close/>
                </a:path>
              </a:pathLst>
            </a:custGeom>
            <a:blipFill dpi="0" rotWithShape="0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30" name="Freeform 201"/>
            <p:cNvSpPr>
              <a:spLocks/>
            </p:cNvSpPr>
            <p:nvPr/>
          </p:nvSpPr>
          <p:spPr bwMode="auto">
            <a:xfrm>
              <a:off x="3423" y="2985"/>
              <a:ext cx="1515" cy="718"/>
            </a:xfrm>
            <a:custGeom>
              <a:avLst/>
              <a:gdLst>
                <a:gd name="T0" fmla="*/ 138 w 1515"/>
                <a:gd name="T1" fmla="*/ 0 h 718"/>
                <a:gd name="T2" fmla="*/ 84 w 1515"/>
                <a:gd name="T3" fmla="*/ 15 h 718"/>
                <a:gd name="T4" fmla="*/ 39 w 1515"/>
                <a:gd name="T5" fmla="*/ 46 h 718"/>
                <a:gd name="T6" fmla="*/ 16 w 1515"/>
                <a:gd name="T7" fmla="*/ 84 h 718"/>
                <a:gd name="T8" fmla="*/ 0 w 1515"/>
                <a:gd name="T9" fmla="*/ 137 h 718"/>
                <a:gd name="T10" fmla="*/ 0 w 1515"/>
                <a:gd name="T11" fmla="*/ 359 h 718"/>
                <a:gd name="T12" fmla="*/ 0 w 1515"/>
                <a:gd name="T13" fmla="*/ 581 h 718"/>
                <a:gd name="T14" fmla="*/ 16 w 1515"/>
                <a:gd name="T15" fmla="*/ 634 h 718"/>
                <a:gd name="T16" fmla="*/ 39 w 1515"/>
                <a:gd name="T17" fmla="*/ 672 h 718"/>
                <a:gd name="T18" fmla="*/ 84 w 1515"/>
                <a:gd name="T19" fmla="*/ 703 h 718"/>
                <a:gd name="T20" fmla="*/ 138 w 1515"/>
                <a:gd name="T21" fmla="*/ 718 h 718"/>
                <a:gd name="T22" fmla="*/ 758 w 1515"/>
                <a:gd name="T23" fmla="*/ 718 h 718"/>
                <a:gd name="T24" fmla="*/ 1378 w 1515"/>
                <a:gd name="T25" fmla="*/ 718 h 718"/>
                <a:gd name="T26" fmla="*/ 1431 w 1515"/>
                <a:gd name="T27" fmla="*/ 703 h 718"/>
                <a:gd name="T28" fmla="*/ 1470 w 1515"/>
                <a:gd name="T29" fmla="*/ 672 h 718"/>
                <a:gd name="T30" fmla="*/ 1500 w 1515"/>
                <a:gd name="T31" fmla="*/ 634 h 718"/>
                <a:gd name="T32" fmla="*/ 1515 w 1515"/>
                <a:gd name="T33" fmla="*/ 581 h 718"/>
                <a:gd name="T34" fmla="*/ 1515 w 1515"/>
                <a:gd name="T35" fmla="*/ 359 h 718"/>
                <a:gd name="T36" fmla="*/ 1515 w 1515"/>
                <a:gd name="T37" fmla="*/ 137 h 718"/>
                <a:gd name="T38" fmla="*/ 1500 w 1515"/>
                <a:gd name="T39" fmla="*/ 84 h 718"/>
                <a:gd name="T40" fmla="*/ 1470 w 1515"/>
                <a:gd name="T41" fmla="*/ 46 h 718"/>
                <a:gd name="T42" fmla="*/ 1431 w 1515"/>
                <a:gd name="T43" fmla="*/ 15 h 718"/>
                <a:gd name="T44" fmla="*/ 1378 w 1515"/>
                <a:gd name="T45" fmla="*/ 0 h 718"/>
                <a:gd name="T46" fmla="*/ 758 w 1515"/>
                <a:gd name="T47" fmla="*/ 0 h 718"/>
                <a:gd name="T48" fmla="*/ 138 w 1515"/>
                <a:gd name="T49" fmla="*/ 0 h 7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15"/>
                <a:gd name="T76" fmla="*/ 0 h 718"/>
                <a:gd name="T77" fmla="*/ 1515 w 1515"/>
                <a:gd name="T78" fmla="*/ 718 h 71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15" h="718">
                  <a:moveTo>
                    <a:pt x="138" y="0"/>
                  </a:moveTo>
                  <a:lnTo>
                    <a:pt x="84" y="15"/>
                  </a:lnTo>
                  <a:lnTo>
                    <a:pt x="39" y="46"/>
                  </a:lnTo>
                  <a:lnTo>
                    <a:pt x="16" y="84"/>
                  </a:lnTo>
                  <a:lnTo>
                    <a:pt x="0" y="137"/>
                  </a:lnTo>
                  <a:lnTo>
                    <a:pt x="0" y="359"/>
                  </a:lnTo>
                  <a:lnTo>
                    <a:pt x="0" y="581"/>
                  </a:lnTo>
                  <a:lnTo>
                    <a:pt x="16" y="634"/>
                  </a:lnTo>
                  <a:lnTo>
                    <a:pt x="39" y="672"/>
                  </a:lnTo>
                  <a:lnTo>
                    <a:pt x="84" y="703"/>
                  </a:lnTo>
                  <a:lnTo>
                    <a:pt x="138" y="718"/>
                  </a:lnTo>
                  <a:lnTo>
                    <a:pt x="758" y="718"/>
                  </a:lnTo>
                  <a:lnTo>
                    <a:pt x="1378" y="718"/>
                  </a:lnTo>
                  <a:lnTo>
                    <a:pt x="1431" y="703"/>
                  </a:lnTo>
                  <a:lnTo>
                    <a:pt x="1470" y="672"/>
                  </a:lnTo>
                  <a:lnTo>
                    <a:pt x="1500" y="634"/>
                  </a:lnTo>
                  <a:lnTo>
                    <a:pt x="1515" y="581"/>
                  </a:lnTo>
                  <a:lnTo>
                    <a:pt x="1515" y="359"/>
                  </a:lnTo>
                  <a:lnTo>
                    <a:pt x="1515" y="137"/>
                  </a:lnTo>
                  <a:lnTo>
                    <a:pt x="1500" y="84"/>
                  </a:lnTo>
                  <a:lnTo>
                    <a:pt x="1470" y="46"/>
                  </a:lnTo>
                  <a:lnTo>
                    <a:pt x="1431" y="15"/>
                  </a:lnTo>
                  <a:lnTo>
                    <a:pt x="1378" y="0"/>
                  </a:lnTo>
                  <a:lnTo>
                    <a:pt x="758" y="0"/>
                  </a:lnTo>
                  <a:lnTo>
                    <a:pt x="138" y="0"/>
                  </a:lnTo>
                  <a:close/>
                </a:path>
              </a:pathLst>
            </a:custGeom>
            <a:blipFill dpi="0" rotWithShape="0">
              <a:blip r:embed="rId7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31" name="Freeform 202"/>
            <p:cNvSpPr>
              <a:spLocks/>
            </p:cNvSpPr>
            <p:nvPr/>
          </p:nvSpPr>
          <p:spPr bwMode="auto">
            <a:xfrm>
              <a:off x="3423" y="2985"/>
              <a:ext cx="1523" cy="726"/>
            </a:xfrm>
            <a:custGeom>
              <a:avLst/>
              <a:gdLst>
                <a:gd name="T0" fmla="*/ 92 w 1523"/>
                <a:gd name="T1" fmla="*/ 23 h 726"/>
                <a:gd name="T2" fmla="*/ 46 w 1523"/>
                <a:gd name="T3" fmla="*/ 53 h 726"/>
                <a:gd name="T4" fmla="*/ 23 w 1523"/>
                <a:gd name="T5" fmla="*/ 84 h 726"/>
                <a:gd name="T6" fmla="*/ 8 w 1523"/>
                <a:gd name="T7" fmla="*/ 137 h 726"/>
                <a:gd name="T8" fmla="*/ 8 w 1523"/>
                <a:gd name="T9" fmla="*/ 359 h 726"/>
                <a:gd name="T10" fmla="*/ 8 w 1523"/>
                <a:gd name="T11" fmla="*/ 581 h 726"/>
                <a:gd name="T12" fmla="*/ 23 w 1523"/>
                <a:gd name="T13" fmla="*/ 634 h 726"/>
                <a:gd name="T14" fmla="*/ 46 w 1523"/>
                <a:gd name="T15" fmla="*/ 672 h 726"/>
                <a:gd name="T16" fmla="*/ 84 w 1523"/>
                <a:gd name="T17" fmla="*/ 703 h 726"/>
                <a:gd name="T18" fmla="*/ 138 w 1523"/>
                <a:gd name="T19" fmla="*/ 718 h 726"/>
                <a:gd name="T20" fmla="*/ 758 w 1523"/>
                <a:gd name="T21" fmla="*/ 718 h 726"/>
                <a:gd name="T22" fmla="*/ 1378 w 1523"/>
                <a:gd name="T23" fmla="*/ 718 h 726"/>
                <a:gd name="T24" fmla="*/ 1431 w 1523"/>
                <a:gd name="T25" fmla="*/ 703 h 726"/>
                <a:gd name="T26" fmla="*/ 1470 w 1523"/>
                <a:gd name="T27" fmla="*/ 672 h 726"/>
                <a:gd name="T28" fmla="*/ 1500 w 1523"/>
                <a:gd name="T29" fmla="*/ 634 h 726"/>
                <a:gd name="T30" fmla="*/ 1515 w 1523"/>
                <a:gd name="T31" fmla="*/ 581 h 726"/>
                <a:gd name="T32" fmla="*/ 1515 w 1523"/>
                <a:gd name="T33" fmla="*/ 359 h 726"/>
                <a:gd name="T34" fmla="*/ 1515 w 1523"/>
                <a:gd name="T35" fmla="*/ 137 h 726"/>
                <a:gd name="T36" fmla="*/ 1500 w 1523"/>
                <a:gd name="T37" fmla="*/ 91 h 726"/>
                <a:gd name="T38" fmla="*/ 1470 w 1523"/>
                <a:gd name="T39" fmla="*/ 53 h 726"/>
                <a:gd name="T40" fmla="*/ 1431 w 1523"/>
                <a:gd name="T41" fmla="*/ 23 h 726"/>
                <a:gd name="T42" fmla="*/ 1378 w 1523"/>
                <a:gd name="T43" fmla="*/ 7 h 726"/>
                <a:gd name="T44" fmla="*/ 758 w 1523"/>
                <a:gd name="T45" fmla="*/ 7 h 726"/>
                <a:gd name="T46" fmla="*/ 138 w 1523"/>
                <a:gd name="T47" fmla="*/ 7 h 726"/>
                <a:gd name="T48" fmla="*/ 758 w 1523"/>
                <a:gd name="T49" fmla="*/ 0 h 726"/>
                <a:gd name="T50" fmla="*/ 1378 w 1523"/>
                <a:gd name="T51" fmla="*/ 0 h 726"/>
                <a:gd name="T52" fmla="*/ 1431 w 1523"/>
                <a:gd name="T53" fmla="*/ 15 h 726"/>
                <a:gd name="T54" fmla="*/ 1477 w 1523"/>
                <a:gd name="T55" fmla="*/ 46 h 726"/>
                <a:gd name="T56" fmla="*/ 1508 w 1523"/>
                <a:gd name="T57" fmla="*/ 84 h 726"/>
                <a:gd name="T58" fmla="*/ 1523 w 1523"/>
                <a:gd name="T59" fmla="*/ 137 h 726"/>
                <a:gd name="T60" fmla="*/ 1523 w 1523"/>
                <a:gd name="T61" fmla="*/ 359 h 726"/>
                <a:gd name="T62" fmla="*/ 1523 w 1523"/>
                <a:gd name="T63" fmla="*/ 581 h 726"/>
                <a:gd name="T64" fmla="*/ 1508 w 1523"/>
                <a:gd name="T65" fmla="*/ 634 h 726"/>
                <a:gd name="T66" fmla="*/ 1477 w 1523"/>
                <a:gd name="T67" fmla="*/ 680 h 726"/>
                <a:gd name="T68" fmla="*/ 1439 w 1523"/>
                <a:gd name="T69" fmla="*/ 710 h 726"/>
                <a:gd name="T70" fmla="*/ 1378 w 1523"/>
                <a:gd name="T71" fmla="*/ 726 h 726"/>
                <a:gd name="T72" fmla="*/ 758 w 1523"/>
                <a:gd name="T73" fmla="*/ 726 h 726"/>
                <a:gd name="T74" fmla="*/ 138 w 1523"/>
                <a:gd name="T75" fmla="*/ 726 h 726"/>
                <a:gd name="T76" fmla="*/ 84 w 1523"/>
                <a:gd name="T77" fmla="*/ 710 h 726"/>
                <a:gd name="T78" fmla="*/ 39 w 1523"/>
                <a:gd name="T79" fmla="*/ 680 h 726"/>
                <a:gd name="T80" fmla="*/ 16 w 1523"/>
                <a:gd name="T81" fmla="*/ 642 h 726"/>
                <a:gd name="T82" fmla="*/ 0 w 1523"/>
                <a:gd name="T83" fmla="*/ 581 h 726"/>
                <a:gd name="T84" fmla="*/ 0 w 1523"/>
                <a:gd name="T85" fmla="*/ 359 h 726"/>
                <a:gd name="T86" fmla="*/ 0 w 1523"/>
                <a:gd name="T87" fmla="*/ 137 h 726"/>
                <a:gd name="T88" fmla="*/ 16 w 1523"/>
                <a:gd name="T89" fmla="*/ 84 h 726"/>
                <a:gd name="T90" fmla="*/ 39 w 1523"/>
                <a:gd name="T91" fmla="*/ 46 h 726"/>
                <a:gd name="T92" fmla="*/ 84 w 1523"/>
                <a:gd name="T93" fmla="*/ 15 h 726"/>
                <a:gd name="T94" fmla="*/ 138 w 1523"/>
                <a:gd name="T95" fmla="*/ 0 h 72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523"/>
                <a:gd name="T145" fmla="*/ 0 h 726"/>
                <a:gd name="T146" fmla="*/ 1523 w 1523"/>
                <a:gd name="T147" fmla="*/ 726 h 72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523" h="726">
                  <a:moveTo>
                    <a:pt x="138" y="7"/>
                  </a:moveTo>
                  <a:lnTo>
                    <a:pt x="84" y="23"/>
                  </a:lnTo>
                  <a:lnTo>
                    <a:pt x="92" y="23"/>
                  </a:lnTo>
                  <a:lnTo>
                    <a:pt x="46" y="53"/>
                  </a:lnTo>
                  <a:lnTo>
                    <a:pt x="23" y="91"/>
                  </a:lnTo>
                  <a:lnTo>
                    <a:pt x="23" y="84"/>
                  </a:lnTo>
                  <a:lnTo>
                    <a:pt x="8" y="137"/>
                  </a:lnTo>
                  <a:lnTo>
                    <a:pt x="8" y="359"/>
                  </a:lnTo>
                  <a:lnTo>
                    <a:pt x="8" y="581"/>
                  </a:lnTo>
                  <a:lnTo>
                    <a:pt x="23" y="634"/>
                  </a:lnTo>
                  <a:lnTo>
                    <a:pt x="46" y="672"/>
                  </a:lnTo>
                  <a:lnTo>
                    <a:pt x="92" y="703"/>
                  </a:lnTo>
                  <a:lnTo>
                    <a:pt x="84" y="703"/>
                  </a:lnTo>
                  <a:lnTo>
                    <a:pt x="138" y="718"/>
                  </a:lnTo>
                  <a:lnTo>
                    <a:pt x="758" y="718"/>
                  </a:lnTo>
                  <a:lnTo>
                    <a:pt x="1378" y="718"/>
                  </a:lnTo>
                  <a:lnTo>
                    <a:pt x="1431" y="703"/>
                  </a:lnTo>
                  <a:lnTo>
                    <a:pt x="1470" y="672"/>
                  </a:lnTo>
                  <a:lnTo>
                    <a:pt x="1500" y="634"/>
                  </a:lnTo>
                  <a:lnTo>
                    <a:pt x="1515" y="581"/>
                  </a:lnTo>
                  <a:lnTo>
                    <a:pt x="1515" y="359"/>
                  </a:lnTo>
                  <a:lnTo>
                    <a:pt x="1515" y="137"/>
                  </a:lnTo>
                  <a:lnTo>
                    <a:pt x="1500" y="84"/>
                  </a:lnTo>
                  <a:lnTo>
                    <a:pt x="1500" y="91"/>
                  </a:lnTo>
                  <a:lnTo>
                    <a:pt x="1470" y="53"/>
                  </a:lnTo>
                  <a:lnTo>
                    <a:pt x="1431" y="23"/>
                  </a:lnTo>
                  <a:lnTo>
                    <a:pt x="1378" y="7"/>
                  </a:lnTo>
                  <a:lnTo>
                    <a:pt x="758" y="7"/>
                  </a:lnTo>
                  <a:lnTo>
                    <a:pt x="138" y="7"/>
                  </a:lnTo>
                  <a:lnTo>
                    <a:pt x="138" y="0"/>
                  </a:lnTo>
                  <a:lnTo>
                    <a:pt x="758" y="0"/>
                  </a:lnTo>
                  <a:lnTo>
                    <a:pt x="1378" y="0"/>
                  </a:lnTo>
                  <a:lnTo>
                    <a:pt x="1431" y="15"/>
                  </a:lnTo>
                  <a:lnTo>
                    <a:pt x="1439" y="15"/>
                  </a:lnTo>
                  <a:lnTo>
                    <a:pt x="1477" y="46"/>
                  </a:lnTo>
                  <a:lnTo>
                    <a:pt x="1508" y="84"/>
                  </a:lnTo>
                  <a:lnTo>
                    <a:pt x="1523" y="137"/>
                  </a:lnTo>
                  <a:lnTo>
                    <a:pt x="1523" y="359"/>
                  </a:lnTo>
                  <a:lnTo>
                    <a:pt x="1523" y="581"/>
                  </a:lnTo>
                  <a:lnTo>
                    <a:pt x="1508" y="634"/>
                  </a:lnTo>
                  <a:lnTo>
                    <a:pt x="1508" y="642"/>
                  </a:lnTo>
                  <a:lnTo>
                    <a:pt x="1477" y="680"/>
                  </a:lnTo>
                  <a:lnTo>
                    <a:pt x="1439" y="710"/>
                  </a:lnTo>
                  <a:lnTo>
                    <a:pt x="1431" y="710"/>
                  </a:lnTo>
                  <a:lnTo>
                    <a:pt x="1378" y="726"/>
                  </a:lnTo>
                  <a:lnTo>
                    <a:pt x="758" y="726"/>
                  </a:lnTo>
                  <a:lnTo>
                    <a:pt x="138" y="726"/>
                  </a:lnTo>
                  <a:lnTo>
                    <a:pt x="84" y="710"/>
                  </a:lnTo>
                  <a:lnTo>
                    <a:pt x="39" y="680"/>
                  </a:lnTo>
                  <a:lnTo>
                    <a:pt x="16" y="642"/>
                  </a:lnTo>
                  <a:lnTo>
                    <a:pt x="16" y="634"/>
                  </a:lnTo>
                  <a:lnTo>
                    <a:pt x="0" y="581"/>
                  </a:lnTo>
                  <a:lnTo>
                    <a:pt x="0" y="359"/>
                  </a:lnTo>
                  <a:lnTo>
                    <a:pt x="0" y="137"/>
                  </a:lnTo>
                  <a:lnTo>
                    <a:pt x="16" y="84"/>
                  </a:lnTo>
                  <a:lnTo>
                    <a:pt x="39" y="46"/>
                  </a:lnTo>
                  <a:lnTo>
                    <a:pt x="84" y="15"/>
                  </a:lnTo>
                  <a:lnTo>
                    <a:pt x="138" y="0"/>
                  </a:lnTo>
                  <a:lnTo>
                    <a:pt x="138" y="7"/>
                  </a:lnTo>
                  <a:close/>
                </a:path>
              </a:pathLst>
            </a:custGeom>
            <a:blipFill dpi="0" rotWithShape="0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32" name="Freeform 203"/>
            <p:cNvSpPr>
              <a:spLocks/>
            </p:cNvSpPr>
            <p:nvPr/>
          </p:nvSpPr>
          <p:spPr bwMode="auto">
            <a:xfrm>
              <a:off x="3561" y="2985"/>
              <a:ext cx="1" cy="7"/>
            </a:xfrm>
            <a:custGeom>
              <a:avLst/>
              <a:gdLst>
                <a:gd name="T0" fmla="*/ 0 w 1"/>
                <a:gd name="T1" fmla="*/ 7 h 7"/>
                <a:gd name="T2" fmla="*/ 0 w 1"/>
                <a:gd name="T3" fmla="*/ 7 h 7"/>
                <a:gd name="T4" fmla="*/ 0 w 1"/>
                <a:gd name="T5" fmla="*/ 7 h 7"/>
                <a:gd name="T6" fmla="*/ 0 w 1"/>
                <a:gd name="T7" fmla="*/ 0 h 7"/>
                <a:gd name="T8" fmla="*/ 0 w 1"/>
                <a:gd name="T9" fmla="*/ 0 h 7"/>
                <a:gd name="T10" fmla="*/ 0 w 1"/>
                <a:gd name="T11" fmla="*/ 0 h 7"/>
                <a:gd name="T12" fmla="*/ 0 w 1"/>
                <a:gd name="T13" fmla="*/ 7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7"/>
                <a:gd name="T23" fmla="*/ 1 w 1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7">
                  <a:moveTo>
                    <a:pt x="0" y="7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blipFill dpi="0" rotWithShape="0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33" name="Freeform 204"/>
            <p:cNvSpPr>
              <a:spLocks/>
            </p:cNvSpPr>
            <p:nvPr/>
          </p:nvSpPr>
          <p:spPr bwMode="auto">
            <a:xfrm>
              <a:off x="3546" y="3436"/>
              <a:ext cx="375" cy="152"/>
            </a:xfrm>
            <a:custGeom>
              <a:avLst/>
              <a:gdLst>
                <a:gd name="T0" fmla="*/ 0 w 375"/>
                <a:gd name="T1" fmla="*/ 152 h 152"/>
                <a:gd name="T2" fmla="*/ 0 w 375"/>
                <a:gd name="T3" fmla="*/ 0 h 152"/>
                <a:gd name="T4" fmla="*/ 375 w 375"/>
                <a:gd name="T5" fmla="*/ 0 h 152"/>
                <a:gd name="T6" fmla="*/ 0 w 375"/>
                <a:gd name="T7" fmla="*/ 152 h 1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5"/>
                <a:gd name="T13" fmla="*/ 0 h 152"/>
                <a:gd name="T14" fmla="*/ 375 w 375"/>
                <a:gd name="T15" fmla="*/ 152 h 1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5" h="152">
                  <a:moveTo>
                    <a:pt x="0" y="152"/>
                  </a:moveTo>
                  <a:lnTo>
                    <a:pt x="0" y="0"/>
                  </a:lnTo>
                  <a:lnTo>
                    <a:pt x="375" y="0"/>
                  </a:lnTo>
                  <a:lnTo>
                    <a:pt x="0" y="152"/>
                  </a:lnTo>
                  <a:close/>
                </a:path>
              </a:pathLst>
            </a:custGeom>
            <a:blipFill dpi="0" rotWithShape="0">
              <a:blip r:embed="rId8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34" name="Freeform 205"/>
            <p:cNvSpPr>
              <a:spLocks/>
            </p:cNvSpPr>
            <p:nvPr/>
          </p:nvSpPr>
          <p:spPr bwMode="auto">
            <a:xfrm>
              <a:off x="3546" y="3436"/>
              <a:ext cx="375" cy="160"/>
            </a:xfrm>
            <a:custGeom>
              <a:avLst/>
              <a:gdLst>
                <a:gd name="T0" fmla="*/ 0 w 375"/>
                <a:gd name="T1" fmla="*/ 0 h 160"/>
                <a:gd name="T2" fmla="*/ 375 w 375"/>
                <a:gd name="T3" fmla="*/ 0 h 160"/>
                <a:gd name="T4" fmla="*/ 375 w 375"/>
                <a:gd name="T5" fmla="*/ 7 h 160"/>
                <a:gd name="T6" fmla="*/ 375 w 375"/>
                <a:gd name="T7" fmla="*/ 7 h 160"/>
                <a:gd name="T8" fmla="*/ 0 w 375"/>
                <a:gd name="T9" fmla="*/ 160 h 160"/>
                <a:gd name="T10" fmla="*/ 0 w 375"/>
                <a:gd name="T11" fmla="*/ 160 h 160"/>
                <a:gd name="T12" fmla="*/ 0 w 375"/>
                <a:gd name="T13" fmla="*/ 152 h 160"/>
                <a:gd name="T14" fmla="*/ 0 w 375"/>
                <a:gd name="T15" fmla="*/ 152 h 160"/>
                <a:gd name="T16" fmla="*/ 375 w 375"/>
                <a:gd name="T17" fmla="*/ 0 h 160"/>
                <a:gd name="T18" fmla="*/ 375 w 375"/>
                <a:gd name="T19" fmla="*/ 0 h 160"/>
                <a:gd name="T20" fmla="*/ 375 w 375"/>
                <a:gd name="T21" fmla="*/ 7 h 160"/>
                <a:gd name="T22" fmla="*/ 0 w 375"/>
                <a:gd name="T23" fmla="*/ 7 h 160"/>
                <a:gd name="T24" fmla="*/ 0 w 375"/>
                <a:gd name="T25" fmla="*/ 0 h 1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5"/>
                <a:gd name="T40" fmla="*/ 0 h 160"/>
                <a:gd name="T41" fmla="*/ 375 w 375"/>
                <a:gd name="T42" fmla="*/ 160 h 16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5" h="160">
                  <a:moveTo>
                    <a:pt x="0" y="0"/>
                  </a:moveTo>
                  <a:lnTo>
                    <a:pt x="375" y="0"/>
                  </a:lnTo>
                  <a:lnTo>
                    <a:pt x="375" y="7"/>
                  </a:lnTo>
                  <a:lnTo>
                    <a:pt x="0" y="160"/>
                  </a:lnTo>
                  <a:lnTo>
                    <a:pt x="0" y="152"/>
                  </a:lnTo>
                  <a:lnTo>
                    <a:pt x="375" y="0"/>
                  </a:lnTo>
                  <a:lnTo>
                    <a:pt x="375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8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35" name="Freeform 206"/>
            <p:cNvSpPr>
              <a:spLocks/>
            </p:cNvSpPr>
            <p:nvPr/>
          </p:nvSpPr>
          <p:spPr bwMode="auto">
            <a:xfrm>
              <a:off x="3546" y="3428"/>
              <a:ext cx="382" cy="168"/>
            </a:xfrm>
            <a:custGeom>
              <a:avLst/>
              <a:gdLst>
                <a:gd name="T0" fmla="*/ 0 w 382"/>
                <a:gd name="T1" fmla="*/ 168 h 168"/>
                <a:gd name="T2" fmla="*/ 222 w 382"/>
                <a:gd name="T3" fmla="*/ 168 h 168"/>
                <a:gd name="T4" fmla="*/ 336 w 382"/>
                <a:gd name="T5" fmla="*/ 145 h 168"/>
                <a:gd name="T6" fmla="*/ 359 w 382"/>
                <a:gd name="T7" fmla="*/ 130 h 168"/>
                <a:gd name="T8" fmla="*/ 375 w 382"/>
                <a:gd name="T9" fmla="*/ 99 h 168"/>
                <a:gd name="T10" fmla="*/ 382 w 382"/>
                <a:gd name="T11" fmla="*/ 0 h 168"/>
                <a:gd name="T12" fmla="*/ 0 w 382"/>
                <a:gd name="T13" fmla="*/ 168 h 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2"/>
                <a:gd name="T22" fmla="*/ 0 h 168"/>
                <a:gd name="T23" fmla="*/ 382 w 382"/>
                <a:gd name="T24" fmla="*/ 168 h 1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2" h="168">
                  <a:moveTo>
                    <a:pt x="0" y="168"/>
                  </a:moveTo>
                  <a:lnTo>
                    <a:pt x="222" y="168"/>
                  </a:lnTo>
                  <a:lnTo>
                    <a:pt x="336" y="145"/>
                  </a:lnTo>
                  <a:lnTo>
                    <a:pt x="359" y="130"/>
                  </a:lnTo>
                  <a:lnTo>
                    <a:pt x="375" y="99"/>
                  </a:lnTo>
                  <a:lnTo>
                    <a:pt x="382" y="0"/>
                  </a:lnTo>
                  <a:lnTo>
                    <a:pt x="0" y="168"/>
                  </a:lnTo>
                  <a:close/>
                </a:path>
              </a:pathLst>
            </a:custGeom>
            <a:blipFill dpi="0" rotWithShape="0">
              <a:blip r:embed="rId8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36" name="Freeform 207"/>
            <p:cNvSpPr>
              <a:spLocks/>
            </p:cNvSpPr>
            <p:nvPr/>
          </p:nvSpPr>
          <p:spPr bwMode="auto">
            <a:xfrm>
              <a:off x="3546" y="3558"/>
              <a:ext cx="367" cy="46"/>
            </a:xfrm>
            <a:custGeom>
              <a:avLst/>
              <a:gdLst>
                <a:gd name="T0" fmla="*/ 0 w 367"/>
                <a:gd name="T1" fmla="*/ 38 h 46"/>
                <a:gd name="T2" fmla="*/ 222 w 367"/>
                <a:gd name="T3" fmla="*/ 38 h 46"/>
                <a:gd name="T4" fmla="*/ 222 w 367"/>
                <a:gd name="T5" fmla="*/ 38 h 46"/>
                <a:gd name="T6" fmla="*/ 222 w 367"/>
                <a:gd name="T7" fmla="*/ 38 h 46"/>
                <a:gd name="T8" fmla="*/ 336 w 367"/>
                <a:gd name="T9" fmla="*/ 15 h 46"/>
                <a:gd name="T10" fmla="*/ 336 w 367"/>
                <a:gd name="T11" fmla="*/ 15 h 46"/>
                <a:gd name="T12" fmla="*/ 336 w 367"/>
                <a:gd name="T13" fmla="*/ 15 h 46"/>
                <a:gd name="T14" fmla="*/ 359 w 367"/>
                <a:gd name="T15" fmla="*/ 0 h 46"/>
                <a:gd name="T16" fmla="*/ 359 w 367"/>
                <a:gd name="T17" fmla="*/ 0 h 46"/>
                <a:gd name="T18" fmla="*/ 367 w 367"/>
                <a:gd name="T19" fmla="*/ 0 h 46"/>
                <a:gd name="T20" fmla="*/ 367 w 367"/>
                <a:gd name="T21" fmla="*/ 8 h 46"/>
                <a:gd name="T22" fmla="*/ 344 w 367"/>
                <a:gd name="T23" fmla="*/ 23 h 46"/>
                <a:gd name="T24" fmla="*/ 344 w 367"/>
                <a:gd name="T25" fmla="*/ 23 h 46"/>
                <a:gd name="T26" fmla="*/ 336 w 367"/>
                <a:gd name="T27" fmla="*/ 23 h 46"/>
                <a:gd name="T28" fmla="*/ 222 w 367"/>
                <a:gd name="T29" fmla="*/ 46 h 46"/>
                <a:gd name="T30" fmla="*/ 222 w 367"/>
                <a:gd name="T31" fmla="*/ 46 h 46"/>
                <a:gd name="T32" fmla="*/ 222 w 367"/>
                <a:gd name="T33" fmla="*/ 46 h 46"/>
                <a:gd name="T34" fmla="*/ 0 w 367"/>
                <a:gd name="T35" fmla="*/ 46 h 46"/>
                <a:gd name="T36" fmla="*/ 0 w 367"/>
                <a:gd name="T37" fmla="*/ 38 h 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67"/>
                <a:gd name="T58" fmla="*/ 0 h 46"/>
                <a:gd name="T59" fmla="*/ 367 w 367"/>
                <a:gd name="T60" fmla="*/ 46 h 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67" h="46">
                  <a:moveTo>
                    <a:pt x="0" y="38"/>
                  </a:moveTo>
                  <a:lnTo>
                    <a:pt x="222" y="38"/>
                  </a:lnTo>
                  <a:lnTo>
                    <a:pt x="336" y="15"/>
                  </a:lnTo>
                  <a:lnTo>
                    <a:pt x="359" y="0"/>
                  </a:lnTo>
                  <a:lnTo>
                    <a:pt x="367" y="0"/>
                  </a:lnTo>
                  <a:lnTo>
                    <a:pt x="367" y="8"/>
                  </a:lnTo>
                  <a:lnTo>
                    <a:pt x="344" y="23"/>
                  </a:lnTo>
                  <a:lnTo>
                    <a:pt x="336" y="23"/>
                  </a:lnTo>
                  <a:lnTo>
                    <a:pt x="222" y="46"/>
                  </a:lnTo>
                  <a:lnTo>
                    <a:pt x="0" y="46"/>
                  </a:lnTo>
                  <a:lnTo>
                    <a:pt x="0" y="38"/>
                  </a:lnTo>
                  <a:close/>
                </a:path>
              </a:pathLst>
            </a:custGeom>
            <a:blipFill dpi="0" rotWithShape="0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37" name="Freeform 208"/>
            <p:cNvSpPr>
              <a:spLocks/>
            </p:cNvSpPr>
            <p:nvPr/>
          </p:nvSpPr>
          <p:spPr bwMode="auto">
            <a:xfrm>
              <a:off x="3905" y="3527"/>
              <a:ext cx="23" cy="31"/>
            </a:xfrm>
            <a:custGeom>
              <a:avLst/>
              <a:gdLst>
                <a:gd name="T0" fmla="*/ 0 w 23"/>
                <a:gd name="T1" fmla="*/ 31 h 31"/>
                <a:gd name="T2" fmla="*/ 16 w 23"/>
                <a:gd name="T3" fmla="*/ 0 h 31"/>
                <a:gd name="T4" fmla="*/ 16 w 23"/>
                <a:gd name="T5" fmla="*/ 0 h 31"/>
                <a:gd name="T6" fmla="*/ 23 w 23"/>
                <a:gd name="T7" fmla="*/ 0 h 31"/>
                <a:gd name="T8" fmla="*/ 23 w 23"/>
                <a:gd name="T9" fmla="*/ 0 h 31"/>
                <a:gd name="T10" fmla="*/ 8 w 23"/>
                <a:gd name="T11" fmla="*/ 31 h 31"/>
                <a:gd name="T12" fmla="*/ 0 w 23"/>
                <a:gd name="T13" fmla="*/ 31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31"/>
                <a:gd name="T23" fmla="*/ 23 w 23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31">
                  <a:moveTo>
                    <a:pt x="0" y="31"/>
                  </a:moveTo>
                  <a:lnTo>
                    <a:pt x="16" y="0"/>
                  </a:lnTo>
                  <a:lnTo>
                    <a:pt x="23" y="0"/>
                  </a:lnTo>
                  <a:lnTo>
                    <a:pt x="8" y="31"/>
                  </a:lnTo>
                  <a:lnTo>
                    <a:pt x="0" y="31"/>
                  </a:lnTo>
                  <a:close/>
                </a:path>
              </a:pathLst>
            </a:custGeom>
            <a:blipFill dpi="0" rotWithShape="0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38" name="Freeform 209"/>
            <p:cNvSpPr>
              <a:spLocks/>
            </p:cNvSpPr>
            <p:nvPr/>
          </p:nvSpPr>
          <p:spPr bwMode="auto">
            <a:xfrm>
              <a:off x="3921" y="3428"/>
              <a:ext cx="15" cy="99"/>
            </a:xfrm>
            <a:custGeom>
              <a:avLst/>
              <a:gdLst>
                <a:gd name="T0" fmla="*/ 0 w 15"/>
                <a:gd name="T1" fmla="*/ 99 h 99"/>
                <a:gd name="T2" fmla="*/ 7 w 15"/>
                <a:gd name="T3" fmla="*/ 99 h 99"/>
                <a:gd name="T4" fmla="*/ 15 w 15"/>
                <a:gd name="T5" fmla="*/ 0 h 99"/>
                <a:gd name="T6" fmla="*/ 7 w 15"/>
                <a:gd name="T7" fmla="*/ 0 h 99"/>
                <a:gd name="T8" fmla="*/ 0 w 15"/>
                <a:gd name="T9" fmla="*/ 99 h 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99"/>
                <a:gd name="T17" fmla="*/ 15 w 15"/>
                <a:gd name="T18" fmla="*/ 99 h 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99">
                  <a:moveTo>
                    <a:pt x="0" y="99"/>
                  </a:moveTo>
                  <a:lnTo>
                    <a:pt x="7" y="99"/>
                  </a:lnTo>
                  <a:lnTo>
                    <a:pt x="15" y="0"/>
                  </a:lnTo>
                  <a:lnTo>
                    <a:pt x="7" y="0"/>
                  </a:lnTo>
                  <a:lnTo>
                    <a:pt x="0" y="99"/>
                  </a:lnTo>
                  <a:close/>
                </a:path>
              </a:pathLst>
            </a:custGeom>
            <a:blipFill dpi="0" rotWithShape="0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39" name="Freeform 210"/>
            <p:cNvSpPr>
              <a:spLocks/>
            </p:cNvSpPr>
            <p:nvPr/>
          </p:nvSpPr>
          <p:spPr bwMode="auto">
            <a:xfrm>
              <a:off x="4456" y="3428"/>
              <a:ext cx="352" cy="168"/>
            </a:xfrm>
            <a:custGeom>
              <a:avLst/>
              <a:gdLst>
                <a:gd name="T0" fmla="*/ 352 w 352"/>
                <a:gd name="T1" fmla="*/ 168 h 168"/>
                <a:gd name="T2" fmla="*/ 153 w 352"/>
                <a:gd name="T3" fmla="*/ 168 h 168"/>
                <a:gd name="T4" fmla="*/ 46 w 352"/>
                <a:gd name="T5" fmla="*/ 145 h 168"/>
                <a:gd name="T6" fmla="*/ 23 w 352"/>
                <a:gd name="T7" fmla="*/ 130 h 168"/>
                <a:gd name="T8" fmla="*/ 8 w 352"/>
                <a:gd name="T9" fmla="*/ 99 h 168"/>
                <a:gd name="T10" fmla="*/ 0 w 352"/>
                <a:gd name="T11" fmla="*/ 0 h 168"/>
                <a:gd name="T12" fmla="*/ 352 w 352"/>
                <a:gd name="T13" fmla="*/ 168 h 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2"/>
                <a:gd name="T22" fmla="*/ 0 h 168"/>
                <a:gd name="T23" fmla="*/ 352 w 352"/>
                <a:gd name="T24" fmla="*/ 168 h 1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2" h="168">
                  <a:moveTo>
                    <a:pt x="352" y="168"/>
                  </a:moveTo>
                  <a:lnTo>
                    <a:pt x="153" y="168"/>
                  </a:lnTo>
                  <a:lnTo>
                    <a:pt x="46" y="145"/>
                  </a:lnTo>
                  <a:lnTo>
                    <a:pt x="23" y="130"/>
                  </a:lnTo>
                  <a:lnTo>
                    <a:pt x="8" y="99"/>
                  </a:lnTo>
                  <a:lnTo>
                    <a:pt x="0" y="0"/>
                  </a:lnTo>
                  <a:lnTo>
                    <a:pt x="352" y="168"/>
                  </a:lnTo>
                  <a:close/>
                </a:path>
              </a:pathLst>
            </a:custGeom>
            <a:blipFill dpi="0" rotWithShape="0">
              <a:blip r:embed="rId8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40" name="Freeform 211"/>
            <p:cNvSpPr>
              <a:spLocks/>
            </p:cNvSpPr>
            <p:nvPr/>
          </p:nvSpPr>
          <p:spPr bwMode="auto">
            <a:xfrm>
              <a:off x="4479" y="3558"/>
              <a:ext cx="329" cy="46"/>
            </a:xfrm>
            <a:custGeom>
              <a:avLst/>
              <a:gdLst>
                <a:gd name="T0" fmla="*/ 329 w 329"/>
                <a:gd name="T1" fmla="*/ 46 h 46"/>
                <a:gd name="T2" fmla="*/ 130 w 329"/>
                <a:gd name="T3" fmla="*/ 46 h 46"/>
                <a:gd name="T4" fmla="*/ 130 w 329"/>
                <a:gd name="T5" fmla="*/ 46 h 46"/>
                <a:gd name="T6" fmla="*/ 130 w 329"/>
                <a:gd name="T7" fmla="*/ 46 h 46"/>
                <a:gd name="T8" fmla="*/ 23 w 329"/>
                <a:gd name="T9" fmla="*/ 23 h 46"/>
                <a:gd name="T10" fmla="*/ 23 w 329"/>
                <a:gd name="T11" fmla="*/ 23 h 46"/>
                <a:gd name="T12" fmla="*/ 23 w 329"/>
                <a:gd name="T13" fmla="*/ 23 h 46"/>
                <a:gd name="T14" fmla="*/ 0 w 329"/>
                <a:gd name="T15" fmla="*/ 8 h 46"/>
                <a:gd name="T16" fmla="*/ 0 w 329"/>
                <a:gd name="T17" fmla="*/ 0 h 46"/>
                <a:gd name="T18" fmla="*/ 8 w 329"/>
                <a:gd name="T19" fmla="*/ 0 h 46"/>
                <a:gd name="T20" fmla="*/ 8 w 329"/>
                <a:gd name="T21" fmla="*/ 0 h 46"/>
                <a:gd name="T22" fmla="*/ 31 w 329"/>
                <a:gd name="T23" fmla="*/ 15 h 46"/>
                <a:gd name="T24" fmla="*/ 31 w 329"/>
                <a:gd name="T25" fmla="*/ 15 h 46"/>
                <a:gd name="T26" fmla="*/ 23 w 329"/>
                <a:gd name="T27" fmla="*/ 15 h 46"/>
                <a:gd name="T28" fmla="*/ 130 w 329"/>
                <a:gd name="T29" fmla="*/ 38 h 46"/>
                <a:gd name="T30" fmla="*/ 130 w 329"/>
                <a:gd name="T31" fmla="*/ 38 h 46"/>
                <a:gd name="T32" fmla="*/ 130 w 329"/>
                <a:gd name="T33" fmla="*/ 38 h 46"/>
                <a:gd name="T34" fmla="*/ 329 w 329"/>
                <a:gd name="T35" fmla="*/ 38 h 46"/>
                <a:gd name="T36" fmla="*/ 329 w 329"/>
                <a:gd name="T37" fmla="*/ 46 h 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29"/>
                <a:gd name="T58" fmla="*/ 0 h 46"/>
                <a:gd name="T59" fmla="*/ 329 w 329"/>
                <a:gd name="T60" fmla="*/ 46 h 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29" h="46">
                  <a:moveTo>
                    <a:pt x="329" y="46"/>
                  </a:moveTo>
                  <a:lnTo>
                    <a:pt x="130" y="46"/>
                  </a:lnTo>
                  <a:lnTo>
                    <a:pt x="23" y="23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lnTo>
                    <a:pt x="31" y="15"/>
                  </a:lnTo>
                  <a:lnTo>
                    <a:pt x="23" y="15"/>
                  </a:lnTo>
                  <a:lnTo>
                    <a:pt x="130" y="38"/>
                  </a:lnTo>
                  <a:lnTo>
                    <a:pt x="329" y="38"/>
                  </a:lnTo>
                  <a:lnTo>
                    <a:pt x="329" y="46"/>
                  </a:lnTo>
                  <a:close/>
                </a:path>
              </a:pathLst>
            </a:custGeom>
            <a:blipFill dpi="0" rotWithShape="0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41" name="Freeform 212"/>
            <p:cNvSpPr>
              <a:spLocks/>
            </p:cNvSpPr>
            <p:nvPr/>
          </p:nvSpPr>
          <p:spPr bwMode="auto">
            <a:xfrm>
              <a:off x="4464" y="3527"/>
              <a:ext cx="23" cy="31"/>
            </a:xfrm>
            <a:custGeom>
              <a:avLst/>
              <a:gdLst>
                <a:gd name="T0" fmla="*/ 15 w 23"/>
                <a:gd name="T1" fmla="*/ 31 h 31"/>
                <a:gd name="T2" fmla="*/ 0 w 23"/>
                <a:gd name="T3" fmla="*/ 0 h 31"/>
                <a:gd name="T4" fmla="*/ 0 w 23"/>
                <a:gd name="T5" fmla="*/ 0 h 31"/>
                <a:gd name="T6" fmla="*/ 8 w 23"/>
                <a:gd name="T7" fmla="*/ 0 h 31"/>
                <a:gd name="T8" fmla="*/ 8 w 23"/>
                <a:gd name="T9" fmla="*/ 0 h 31"/>
                <a:gd name="T10" fmla="*/ 23 w 23"/>
                <a:gd name="T11" fmla="*/ 31 h 31"/>
                <a:gd name="T12" fmla="*/ 15 w 23"/>
                <a:gd name="T13" fmla="*/ 31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31"/>
                <a:gd name="T23" fmla="*/ 23 w 23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31">
                  <a:moveTo>
                    <a:pt x="15" y="31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23" y="31"/>
                  </a:lnTo>
                  <a:lnTo>
                    <a:pt x="15" y="31"/>
                  </a:lnTo>
                  <a:close/>
                </a:path>
              </a:pathLst>
            </a:custGeom>
            <a:blipFill dpi="0" rotWithShape="0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42" name="Freeform 213"/>
            <p:cNvSpPr>
              <a:spLocks/>
            </p:cNvSpPr>
            <p:nvPr/>
          </p:nvSpPr>
          <p:spPr bwMode="auto">
            <a:xfrm>
              <a:off x="4456" y="3428"/>
              <a:ext cx="16" cy="99"/>
            </a:xfrm>
            <a:custGeom>
              <a:avLst/>
              <a:gdLst>
                <a:gd name="T0" fmla="*/ 8 w 16"/>
                <a:gd name="T1" fmla="*/ 99 h 99"/>
                <a:gd name="T2" fmla="*/ 16 w 16"/>
                <a:gd name="T3" fmla="*/ 99 h 99"/>
                <a:gd name="T4" fmla="*/ 8 w 16"/>
                <a:gd name="T5" fmla="*/ 0 h 99"/>
                <a:gd name="T6" fmla="*/ 0 w 16"/>
                <a:gd name="T7" fmla="*/ 0 h 99"/>
                <a:gd name="T8" fmla="*/ 8 w 16"/>
                <a:gd name="T9" fmla="*/ 99 h 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99"/>
                <a:gd name="T17" fmla="*/ 16 w 16"/>
                <a:gd name="T18" fmla="*/ 99 h 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99">
                  <a:moveTo>
                    <a:pt x="8" y="99"/>
                  </a:moveTo>
                  <a:lnTo>
                    <a:pt x="16" y="99"/>
                  </a:lnTo>
                  <a:lnTo>
                    <a:pt x="8" y="0"/>
                  </a:lnTo>
                  <a:lnTo>
                    <a:pt x="0" y="0"/>
                  </a:lnTo>
                  <a:lnTo>
                    <a:pt x="8" y="99"/>
                  </a:lnTo>
                  <a:close/>
                </a:path>
              </a:pathLst>
            </a:custGeom>
            <a:blipFill dpi="0" rotWithShape="0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43" name="Freeform 214"/>
            <p:cNvSpPr>
              <a:spLocks/>
            </p:cNvSpPr>
            <p:nvPr/>
          </p:nvSpPr>
          <p:spPr bwMode="auto">
            <a:xfrm>
              <a:off x="4472" y="3436"/>
              <a:ext cx="336" cy="152"/>
            </a:xfrm>
            <a:custGeom>
              <a:avLst/>
              <a:gdLst>
                <a:gd name="T0" fmla="*/ 336 w 336"/>
                <a:gd name="T1" fmla="*/ 152 h 152"/>
                <a:gd name="T2" fmla="*/ 336 w 336"/>
                <a:gd name="T3" fmla="*/ 0 h 152"/>
                <a:gd name="T4" fmla="*/ 0 w 336"/>
                <a:gd name="T5" fmla="*/ 0 h 152"/>
                <a:gd name="T6" fmla="*/ 336 w 336"/>
                <a:gd name="T7" fmla="*/ 152 h 1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6"/>
                <a:gd name="T13" fmla="*/ 0 h 152"/>
                <a:gd name="T14" fmla="*/ 336 w 336"/>
                <a:gd name="T15" fmla="*/ 152 h 1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6" h="152">
                  <a:moveTo>
                    <a:pt x="336" y="152"/>
                  </a:moveTo>
                  <a:lnTo>
                    <a:pt x="336" y="0"/>
                  </a:lnTo>
                  <a:lnTo>
                    <a:pt x="0" y="0"/>
                  </a:lnTo>
                  <a:lnTo>
                    <a:pt x="336" y="152"/>
                  </a:lnTo>
                  <a:close/>
                </a:path>
              </a:pathLst>
            </a:custGeom>
            <a:blipFill dpi="0" rotWithShape="0">
              <a:blip r:embed="rId8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44" name="Rectangle 215"/>
            <p:cNvSpPr>
              <a:spLocks noChangeArrowheads="1"/>
            </p:cNvSpPr>
            <p:nvPr/>
          </p:nvSpPr>
          <p:spPr bwMode="auto">
            <a:xfrm>
              <a:off x="4808" y="3436"/>
              <a:ext cx="8" cy="152"/>
            </a:xfrm>
            <a:prstGeom prst="rect">
              <a:avLst/>
            </a:prstGeom>
            <a:blipFill dpi="0" rotWithShape="0">
              <a:blip r:embed="rId8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endParaRPr lang="en-US" altLang="en-US"/>
            </a:p>
          </p:txBody>
        </p:sp>
        <p:sp>
          <p:nvSpPr>
            <p:cNvPr id="17445" name="Freeform 216"/>
            <p:cNvSpPr>
              <a:spLocks/>
            </p:cNvSpPr>
            <p:nvPr/>
          </p:nvSpPr>
          <p:spPr bwMode="auto">
            <a:xfrm>
              <a:off x="4472" y="3436"/>
              <a:ext cx="344" cy="160"/>
            </a:xfrm>
            <a:custGeom>
              <a:avLst/>
              <a:gdLst>
                <a:gd name="T0" fmla="*/ 336 w 344"/>
                <a:gd name="T1" fmla="*/ 7 h 160"/>
                <a:gd name="T2" fmla="*/ 0 w 344"/>
                <a:gd name="T3" fmla="*/ 7 h 160"/>
                <a:gd name="T4" fmla="*/ 0 w 344"/>
                <a:gd name="T5" fmla="*/ 0 h 160"/>
                <a:gd name="T6" fmla="*/ 0 w 344"/>
                <a:gd name="T7" fmla="*/ 0 h 160"/>
                <a:gd name="T8" fmla="*/ 336 w 344"/>
                <a:gd name="T9" fmla="*/ 152 h 160"/>
                <a:gd name="T10" fmla="*/ 344 w 344"/>
                <a:gd name="T11" fmla="*/ 152 h 160"/>
                <a:gd name="T12" fmla="*/ 344 w 344"/>
                <a:gd name="T13" fmla="*/ 160 h 160"/>
                <a:gd name="T14" fmla="*/ 336 w 344"/>
                <a:gd name="T15" fmla="*/ 160 h 160"/>
                <a:gd name="T16" fmla="*/ 0 w 344"/>
                <a:gd name="T17" fmla="*/ 7 h 160"/>
                <a:gd name="T18" fmla="*/ 0 w 344"/>
                <a:gd name="T19" fmla="*/ 7 h 160"/>
                <a:gd name="T20" fmla="*/ 0 w 344"/>
                <a:gd name="T21" fmla="*/ 0 h 160"/>
                <a:gd name="T22" fmla="*/ 336 w 344"/>
                <a:gd name="T23" fmla="*/ 0 h 160"/>
                <a:gd name="T24" fmla="*/ 336 w 344"/>
                <a:gd name="T25" fmla="*/ 7 h 1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44"/>
                <a:gd name="T40" fmla="*/ 0 h 160"/>
                <a:gd name="T41" fmla="*/ 344 w 344"/>
                <a:gd name="T42" fmla="*/ 160 h 16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44" h="160">
                  <a:moveTo>
                    <a:pt x="336" y="7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336" y="152"/>
                  </a:lnTo>
                  <a:lnTo>
                    <a:pt x="344" y="152"/>
                  </a:lnTo>
                  <a:lnTo>
                    <a:pt x="344" y="160"/>
                  </a:lnTo>
                  <a:lnTo>
                    <a:pt x="336" y="160"/>
                  </a:lnTo>
                  <a:lnTo>
                    <a:pt x="0" y="7"/>
                  </a:lnTo>
                  <a:lnTo>
                    <a:pt x="0" y="0"/>
                  </a:lnTo>
                  <a:lnTo>
                    <a:pt x="336" y="0"/>
                  </a:lnTo>
                  <a:lnTo>
                    <a:pt x="336" y="7"/>
                  </a:lnTo>
                  <a:close/>
                </a:path>
              </a:pathLst>
            </a:custGeom>
            <a:blipFill dpi="0" rotWithShape="0">
              <a:blip r:embed="rId8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46" name="Rectangle 217"/>
            <p:cNvSpPr>
              <a:spLocks noChangeArrowheads="1"/>
            </p:cNvSpPr>
            <p:nvPr/>
          </p:nvSpPr>
          <p:spPr bwMode="auto">
            <a:xfrm>
              <a:off x="3875" y="3359"/>
              <a:ext cx="620" cy="69"/>
            </a:xfrm>
            <a:prstGeom prst="rect">
              <a:avLst/>
            </a:prstGeom>
            <a:blipFill dpi="0" rotWithShape="0">
              <a:blip r:embed="rId9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endParaRPr lang="en-US" altLang="en-US"/>
            </a:p>
          </p:txBody>
        </p:sp>
        <p:sp>
          <p:nvSpPr>
            <p:cNvPr id="17447" name="Rectangle 218"/>
            <p:cNvSpPr>
              <a:spLocks noChangeArrowheads="1"/>
            </p:cNvSpPr>
            <p:nvPr/>
          </p:nvSpPr>
          <p:spPr bwMode="auto">
            <a:xfrm>
              <a:off x="4495" y="3359"/>
              <a:ext cx="7" cy="77"/>
            </a:xfrm>
            <a:prstGeom prst="rect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endParaRPr lang="en-US" altLang="en-US"/>
            </a:p>
          </p:txBody>
        </p:sp>
        <p:sp>
          <p:nvSpPr>
            <p:cNvPr id="17448" name="Rectangle 219"/>
            <p:cNvSpPr>
              <a:spLocks noChangeArrowheads="1"/>
            </p:cNvSpPr>
            <p:nvPr/>
          </p:nvSpPr>
          <p:spPr bwMode="auto">
            <a:xfrm>
              <a:off x="3875" y="3359"/>
              <a:ext cx="7" cy="69"/>
            </a:xfrm>
            <a:prstGeom prst="rect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endParaRPr lang="en-US" altLang="en-US"/>
            </a:p>
          </p:txBody>
        </p:sp>
        <p:sp>
          <p:nvSpPr>
            <p:cNvPr id="17449" name="Freeform 220"/>
            <p:cNvSpPr>
              <a:spLocks/>
            </p:cNvSpPr>
            <p:nvPr/>
          </p:nvSpPr>
          <p:spPr bwMode="auto">
            <a:xfrm>
              <a:off x="3875" y="3283"/>
              <a:ext cx="627" cy="84"/>
            </a:xfrm>
            <a:custGeom>
              <a:avLst/>
              <a:gdLst>
                <a:gd name="T0" fmla="*/ 0 w 627"/>
                <a:gd name="T1" fmla="*/ 84 h 84"/>
                <a:gd name="T2" fmla="*/ 61 w 627"/>
                <a:gd name="T3" fmla="*/ 0 h 84"/>
                <a:gd name="T4" fmla="*/ 574 w 627"/>
                <a:gd name="T5" fmla="*/ 0 h 84"/>
                <a:gd name="T6" fmla="*/ 627 w 627"/>
                <a:gd name="T7" fmla="*/ 84 h 84"/>
                <a:gd name="T8" fmla="*/ 0 w 627"/>
                <a:gd name="T9" fmla="*/ 84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7"/>
                <a:gd name="T16" fmla="*/ 0 h 84"/>
                <a:gd name="T17" fmla="*/ 627 w 627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7" h="84">
                  <a:moveTo>
                    <a:pt x="0" y="84"/>
                  </a:moveTo>
                  <a:lnTo>
                    <a:pt x="61" y="0"/>
                  </a:lnTo>
                  <a:lnTo>
                    <a:pt x="574" y="0"/>
                  </a:lnTo>
                  <a:lnTo>
                    <a:pt x="627" y="84"/>
                  </a:lnTo>
                  <a:lnTo>
                    <a:pt x="0" y="84"/>
                  </a:lnTo>
                  <a:close/>
                </a:path>
              </a:pathLst>
            </a:custGeom>
            <a:blipFill dpi="0" rotWithShape="0">
              <a:blip r:embed="rId10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50" name="Freeform 221"/>
            <p:cNvSpPr>
              <a:spLocks/>
            </p:cNvSpPr>
            <p:nvPr/>
          </p:nvSpPr>
          <p:spPr bwMode="auto">
            <a:xfrm>
              <a:off x="3875" y="3283"/>
              <a:ext cx="643" cy="91"/>
            </a:xfrm>
            <a:custGeom>
              <a:avLst/>
              <a:gdLst>
                <a:gd name="T0" fmla="*/ 0 w 643"/>
                <a:gd name="T1" fmla="*/ 84 h 91"/>
                <a:gd name="T2" fmla="*/ 61 w 643"/>
                <a:gd name="T3" fmla="*/ 0 h 91"/>
                <a:gd name="T4" fmla="*/ 61 w 643"/>
                <a:gd name="T5" fmla="*/ 0 h 91"/>
                <a:gd name="T6" fmla="*/ 61 w 643"/>
                <a:gd name="T7" fmla="*/ 0 h 91"/>
                <a:gd name="T8" fmla="*/ 574 w 643"/>
                <a:gd name="T9" fmla="*/ 0 h 91"/>
                <a:gd name="T10" fmla="*/ 581 w 643"/>
                <a:gd name="T11" fmla="*/ 0 h 91"/>
                <a:gd name="T12" fmla="*/ 581 w 643"/>
                <a:gd name="T13" fmla="*/ 0 h 91"/>
                <a:gd name="T14" fmla="*/ 635 w 643"/>
                <a:gd name="T15" fmla="*/ 84 h 91"/>
                <a:gd name="T16" fmla="*/ 643 w 643"/>
                <a:gd name="T17" fmla="*/ 91 h 91"/>
                <a:gd name="T18" fmla="*/ 627 w 643"/>
                <a:gd name="T19" fmla="*/ 91 h 91"/>
                <a:gd name="T20" fmla="*/ 627 w 643"/>
                <a:gd name="T21" fmla="*/ 91 h 91"/>
                <a:gd name="T22" fmla="*/ 574 w 643"/>
                <a:gd name="T23" fmla="*/ 7 h 91"/>
                <a:gd name="T24" fmla="*/ 581 w 643"/>
                <a:gd name="T25" fmla="*/ 0 h 91"/>
                <a:gd name="T26" fmla="*/ 574 w 643"/>
                <a:gd name="T27" fmla="*/ 7 h 91"/>
                <a:gd name="T28" fmla="*/ 61 w 643"/>
                <a:gd name="T29" fmla="*/ 7 h 91"/>
                <a:gd name="T30" fmla="*/ 61 w 643"/>
                <a:gd name="T31" fmla="*/ 0 h 91"/>
                <a:gd name="T32" fmla="*/ 69 w 643"/>
                <a:gd name="T33" fmla="*/ 7 h 91"/>
                <a:gd name="T34" fmla="*/ 7 w 643"/>
                <a:gd name="T35" fmla="*/ 91 h 91"/>
                <a:gd name="T36" fmla="*/ 0 w 643"/>
                <a:gd name="T37" fmla="*/ 84 h 9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43"/>
                <a:gd name="T58" fmla="*/ 0 h 91"/>
                <a:gd name="T59" fmla="*/ 643 w 643"/>
                <a:gd name="T60" fmla="*/ 91 h 9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43" h="91">
                  <a:moveTo>
                    <a:pt x="0" y="84"/>
                  </a:moveTo>
                  <a:lnTo>
                    <a:pt x="61" y="0"/>
                  </a:lnTo>
                  <a:lnTo>
                    <a:pt x="574" y="0"/>
                  </a:lnTo>
                  <a:lnTo>
                    <a:pt x="581" y="0"/>
                  </a:lnTo>
                  <a:lnTo>
                    <a:pt x="635" y="84"/>
                  </a:lnTo>
                  <a:lnTo>
                    <a:pt x="643" y="91"/>
                  </a:lnTo>
                  <a:lnTo>
                    <a:pt x="627" y="91"/>
                  </a:lnTo>
                  <a:lnTo>
                    <a:pt x="574" y="7"/>
                  </a:lnTo>
                  <a:lnTo>
                    <a:pt x="581" y="0"/>
                  </a:lnTo>
                  <a:lnTo>
                    <a:pt x="574" y="7"/>
                  </a:lnTo>
                  <a:lnTo>
                    <a:pt x="61" y="7"/>
                  </a:lnTo>
                  <a:lnTo>
                    <a:pt x="61" y="0"/>
                  </a:lnTo>
                  <a:lnTo>
                    <a:pt x="69" y="7"/>
                  </a:lnTo>
                  <a:lnTo>
                    <a:pt x="7" y="91"/>
                  </a:lnTo>
                  <a:lnTo>
                    <a:pt x="0" y="84"/>
                  </a:lnTo>
                  <a:close/>
                </a:path>
              </a:pathLst>
            </a:custGeom>
            <a:blipFill dpi="0" rotWithShape="0">
              <a:blip r:embed="rId10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51" name="Freeform 222"/>
            <p:cNvSpPr>
              <a:spLocks/>
            </p:cNvSpPr>
            <p:nvPr/>
          </p:nvSpPr>
          <p:spPr bwMode="auto">
            <a:xfrm>
              <a:off x="3867" y="3367"/>
              <a:ext cx="635" cy="7"/>
            </a:xfrm>
            <a:custGeom>
              <a:avLst/>
              <a:gdLst>
                <a:gd name="T0" fmla="*/ 635 w 635"/>
                <a:gd name="T1" fmla="*/ 7 h 7"/>
                <a:gd name="T2" fmla="*/ 8 w 635"/>
                <a:gd name="T3" fmla="*/ 7 h 7"/>
                <a:gd name="T4" fmla="*/ 0 w 635"/>
                <a:gd name="T5" fmla="*/ 7 h 7"/>
                <a:gd name="T6" fmla="*/ 8 w 635"/>
                <a:gd name="T7" fmla="*/ 0 h 7"/>
                <a:gd name="T8" fmla="*/ 8 w 635"/>
                <a:gd name="T9" fmla="*/ 0 h 7"/>
                <a:gd name="T10" fmla="*/ 635 w 635"/>
                <a:gd name="T11" fmla="*/ 0 h 7"/>
                <a:gd name="T12" fmla="*/ 635 w 635"/>
                <a:gd name="T13" fmla="*/ 7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5"/>
                <a:gd name="T22" fmla="*/ 0 h 7"/>
                <a:gd name="T23" fmla="*/ 635 w 635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5" h="7">
                  <a:moveTo>
                    <a:pt x="635" y="7"/>
                  </a:moveTo>
                  <a:lnTo>
                    <a:pt x="8" y="7"/>
                  </a:lnTo>
                  <a:lnTo>
                    <a:pt x="0" y="7"/>
                  </a:lnTo>
                  <a:lnTo>
                    <a:pt x="8" y="0"/>
                  </a:lnTo>
                  <a:lnTo>
                    <a:pt x="635" y="0"/>
                  </a:lnTo>
                  <a:lnTo>
                    <a:pt x="635" y="7"/>
                  </a:lnTo>
                  <a:close/>
                </a:path>
              </a:pathLst>
            </a:custGeom>
            <a:blipFill dpi="0" rotWithShape="0">
              <a:blip r:embed="rId10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52" name="Rectangle 223"/>
            <p:cNvSpPr>
              <a:spLocks noChangeArrowheads="1"/>
            </p:cNvSpPr>
            <p:nvPr/>
          </p:nvSpPr>
          <p:spPr bwMode="auto">
            <a:xfrm>
              <a:off x="4617" y="3429"/>
              <a:ext cx="26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300">
                  <a:solidFill>
                    <a:srgbClr val="000000"/>
                  </a:solidFill>
                  <a:latin typeface="Times New Roman" pitchFamily="18" charset="0"/>
                </a:rPr>
                <a:t>n+</a:t>
              </a:r>
              <a:endParaRPr lang="en-US" altLang="en-US" sz="2400">
                <a:latin typeface="Arial" charset="0"/>
              </a:endParaRPr>
            </a:p>
          </p:txBody>
        </p:sp>
        <p:sp>
          <p:nvSpPr>
            <p:cNvPr id="17453" name="Rectangle 224"/>
            <p:cNvSpPr>
              <a:spLocks noChangeArrowheads="1"/>
            </p:cNvSpPr>
            <p:nvPr/>
          </p:nvSpPr>
          <p:spPr bwMode="auto">
            <a:xfrm>
              <a:off x="3699" y="3429"/>
              <a:ext cx="26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300">
                  <a:solidFill>
                    <a:srgbClr val="000000"/>
                  </a:solidFill>
                  <a:latin typeface="Times New Roman" pitchFamily="18" charset="0"/>
                </a:rPr>
                <a:t>n+</a:t>
              </a:r>
              <a:endParaRPr lang="en-US" altLang="en-US" sz="2400">
                <a:latin typeface="Arial" charset="0"/>
              </a:endParaRPr>
            </a:p>
          </p:txBody>
        </p:sp>
        <p:sp>
          <p:nvSpPr>
            <p:cNvPr id="17454" name="Rectangle 225"/>
            <p:cNvSpPr>
              <a:spLocks noChangeArrowheads="1"/>
            </p:cNvSpPr>
            <p:nvPr/>
          </p:nvSpPr>
          <p:spPr bwMode="auto">
            <a:xfrm>
              <a:off x="3661" y="3298"/>
              <a:ext cx="137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300" b="1" i="1">
                  <a:solidFill>
                    <a:srgbClr val="000000"/>
                  </a:solidFill>
                  <a:latin typeface="Times New Roman" pitchFamily="18" charset="0"/>
                </a:rPr>
                <a:t>S</a:t>
              </a:r>
              <a:endParaRPr lang="en-US" altLang="en-US" sz="2400">
                <a:latin typeface="Arial" charset="0"/>
              </a:endParaRPr>
            </a:p>
          </p:txBody>
        </p:sp>
        <p:sp>
          <p:nvSpPr>
            <p:cNvPr id="17455" name="Rectangle 226"/>
            <p:cNvSpPr>
              <a:spLocks noChangeArrowheads="1"/>
            </p:cNvSpPr>
            <p:nvPr/>
          </p:nvSpPr>
          <p:spPr bwMode="auto">
            <a:xfrm>
              <a:off x="4218" y="3160"/>
              <a:ext cx="177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300" b="1" i="1">
                  <a:solidFill>
                    <a:srgbClr val="000000"/>
                  </a:solidFill>
                  <a:latin typeface="Times New Roman" pitchFamily="18" charset="0"/>
                </a:rPr>
                <a:t>G</a:t>
              </a:r>
              <a:endParaRPr lang="en-US" altLang="en-US" sz="2400">
                <a:latin typeface="Arial" charset="0"/>
              </a:endParaRPr>
            </a:p>
          </p:txBody>
        </p:sp>
        <p:sp>
          <p:nvSpPr>
            <p:cNvPr id="17456" name="Freeform 228"/>
            <p:cNvSpPr>
              <a:spLocks/>
            </p:cNvSpPr>
            <p:nvPr/>
          </p:nvSpPr>
          <p:spPr bwMode="auto">
            <a:xfrm>
              <a:off x="4158" y="3107"/>
              <a:ext cx="46" cy="53"/>
            </a:xfrm>
            <a:custGeom>
              <a:avLst/>
              <a:gdLst>
                <a:gd name="T0" fmla="*/ 38 w 46"/>
                <a:gd name="T1" fmla="*/ 23 h 53"/>
                <a:gd name="T2" fmla="*/ 31 w 46"/>
                <a:gd name="T3" fmla="*/ 8 h 53"/>
                <a:gd name="T4" fmla="*/ 31 w 46"/>
                <a:gd name="T5" fmla="*/ 15 h 53"/>
                <a:gd name="T6" fmla="*/ 31 w 46"/>
                <a:gd name="T7" fmla="*/ 15 h 53"/>
                <a:gd name="T8" fmla="*/ 15 w 46"/>
                <a:gd name="T9" fmla="*/ 8 h 53"/>
                <a:gd name="T10" fmla="*/ 23 w 46"/>
                <a:gd name="T11" fmla="*/ 8 h 53"/>
                <a:gd name="T12" fmla="*/ 23 w 46"/>
                <a:gd name="T13" fmla="*/ 8 h 53"/>
                <a:gd name="T14" fmla="*/ 15 w 46"/>
                <a:gd name="T15" fmla="*/ 15 h 53"/>
                <a:gd name="T16" fmla="*/ 15 w 46"/>
                <a:gd name="T17" fmla="*/ 8 h 53"/>
                <a:gd name="T18" fmla="*/ 15 w 46"/>
                <a:gd name="T19" fmla="*/ 8 h 53"/>
                <a:gd name="T20" fmla="*/ 8 w 46"/>
                <a:gd name="T21" fmla="*/ 23 h 53"/>
                <a:gd name="T22" fmla="*/ 8 w 46"/>
                <a:gd name="T23" fmla="*/ 23 h 53"/>
                <a:gd name="T24" fmla="*/ 8 w 46"/>
                <a:gd name="T25" fmla="*/ 23 h 53"/>
                <a:gd name="T26" fmla="*/ 15 w 46"/>
                <a:gd name="T27" fmla="*/ 38 h 53"/>
                <a:gd name="T28" fmla="*/ 15 w 46"/>
                <a:gd name="T29" fmla="*/ 38 h 53"/>
                <a:gd name="T30" fmla="*/ 15 w 46"/>
                <a:gd name="T31" fmla="*/ 38 h 53"/>
                <a:gd name="T32" fmla="*/ 23 w 46"/>
                <a:gd name="T33" fmla="*/ 46 h 53"/>
                <a:gd name="T34" fmla="*/ 15 w 46"/>
                <a:gd name="T35" fmla="*/ 46 h 53"/>
                <a:gd name="T36" fmla="*/ 15 w 46"/>
                <a:gd name="T37" fmla="*/ 46 h 53"/>
                <a:gd name="T38" fmla="*/ 31 w 46"/>
                <a:gd name="T39" fmla="*/ 38 h 53"/>
                <a:gd name="T40" fmla="*/ 31 w 46"/>
                <a:gd name="T41" fmla="*/ 38 h 53"/>
                <a:gd name="T42" fmla="*/ 31 w 46"/>
                <a:gd name="T43" fmla="*/ 38 h 53"/>
                <a:gd name="T44" fmla="*/ 38 w 46"/>
                <a:gd name="T45" fmla="*/ 23 h 53"/>
                <a:gd name="T46" fmla="*/ 38 w 46"/>
                <a:gd name="T47" fmla="*/ 23 h 53"/>
                <a:gd name="T48" fmla="*/ 46 w 46"/>
                <a:gd name="T49" fmla="*/ 23 h 53"/>
                <a:gd name="T50" fmla="*/ 46 w 46"/>
                <a:gd name="T51" fmla="*/ 23 h 53"/>
                <a:gd name="T52" fmla="*/ 38 w 46"/>
                <a:gd name="T53" fmla="*/ 38 h 53"/>
                <a:gd name="T54" fmla="*/ 38 w 46"/>
                <a:gd name="T55" fmla="*/ 38 h 53"/>
                <a:gd name="T56" fmla="*/ 31 w 46"/>
                <a:gd name="T57" fmla="*/ 46 h 53"/>
                <a:gd name="T58" fmla="*/ 15 w 46"/>
                <a:gd name="T59" fmla="*/ 53 h 53"/>
                <a:gd name="T60" fmla="*/ 15 w 46"/>
                <a:gd name="T61" fmla="*/ 53 h 53"/>
                <a:gd name="T62" fmla="*/ 15 w 46"/>
                <a:gd name="T63" fmla="*/ 53 h 53"/>
                <a:gd name="T64" fmla="*/ 8 w 46"/>
                <a:gd name="T65" fmla="*/ 46 h 53"/>
                <a:gd name="T66" fmla="*/ 8 w 46"/>
                <a:gd name="T67" fmla="*/ 46 h 53"/>
                <a:gd name="T68" fmla="*/ 8 w 46"/>
                <a:gd name="T69" fmla="*/ 38 h 53"/>
                <a:gd name="T70" fmla="*/ 0 w 46"/>
                <a:gd name="T71" fmla="*/ 23 h 53"/>
                <a:gd name="T72" fmla="*/ 0 w 46"/>
                <a:gd name="T73" fmla="*/ 23 h 53"/>
                <a:gd name="T74" fmla="*/ 0 w 46"/>
                <a:gd name="T75" fmla="*/ 23 h 53"/>
                <a:gd name="T76" fmla="*/ 8 w 46"/>
                <a:gd name="T77" fmla="*/ 8 h 53"/>
                <a:gd name="T78" fmla="*/ 8 w 46"/>
                <a:gd name="T79" fmla="*/ 8 h 53"/>
                <a:gd name="T80" fmla="*/ 8 w 46"/>
                <a:gd name="T81" fmla="*/ 8 h 53"/>
                <a:gd name="T82" fmla="*/ 15 w 46"/>
                <a:gd name="T83" fmla="*/ 0 h 53"/>
                <a:gd name="T84" fmla="*/ 15 w 46"/>
                <a:gd name="T85" fmla="*/ 0 h 53"/>
                <a:gd name="T86" fmla="*/ 15 w 46"/>
                <a:gd name="T87" fmla="*/ 0 h 53"/>
                <a:gd name="T88" fmla="*/ 31 w 46"/>
                <a:gd name="T89" fmla="*/ 8 h 53"/>
                <a:gd name="T90" fmla="*/ 31 w 46"/>
                <a:gd name="T91" fmla="*/ 8 h 53"/>
                <a:gd name="T92" fmla="*/ 38 w 46"/>
                <a:gd name="T93" fmla="*/ 8 h 53"/>
                <a:gd name="T94" fmla="*/ 46 w 46"/>
                <a:gd name="T95" fmla="*/ 23 h 53"/>
                <a:gd name="T96" fmla="*/ 38 w 46"/>
                <a:gd name="T97" fmla="*/ 23 h 5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6"/>
                <a:gd name="T148" fmla="*/ 0 h 53"/>
                <a:gd name="T149" fmla="*/ 46 w 46"/>
                <a:gd name="T150" fmla="*/ 53 h 5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6" h="53">
                  <a:moveTo>
                    <a:pt x="38" y="23"/>
                  </a:moveTo>
                  <a:lnTo>
                    <a:pt x="31" y="8"/>
                  </a:lnTo>
                  <a:lnTo>
                    <a:pt x="31" y="15"/>
                  </a:lnTo>
                  <a:lnTo>
                    <a:pt x="15" y="8"/>
                  </a:lnTo>
                  <a:lnTo>
                    <a:pt x="23" y="8"/>
                  </a:lnTo>
                  <a:lnTo>
                    <a:pt x="15" y="15"/>
                  </a:lnTo>
                  <a:lnTo>
                    <a:pt x="15" y="8"/>
                  </a:lnTo>
                  <a:lnTo>
                    <a:pt x="8" y="23"/>
                  </a:lnTo>
                  <a:lnTo>
                    <a:pt x="15" y="38"/>
                  </a:lnTo>
                  <a:lnTo>
                    <a:pt x="23" y="46"/>
                  </a:lnTo>
                  <a:lnTo>
                    <a:pt x="15" y="46"/>
                  </a:lnTo>
                  <a:lnTo>
                    <a:pt x="31" y="38"/>
                  </a:lnTo>
                  <a:lnTo>
                    <a:pt x="38" y="23"/>
                  </a:lnTo>
                  <a:lnTo>
                    <a:pt x="46" y="23"/>
                  </a:lnTo>
                  <a:lnTo>
                    <a:pt x="38" y="38"/>
                  </a:lnTo>
                  <a:lnTo>
                    <a:pt x="31" y="46"/>
                  </a:lnTo>
                  <a:lnTo>
                    <a:pt x="15" y="53"/>
                  </a:lnTo>
                  <a:lnTo>
                    <a:pt x="8" y="46"/>
                  </a:lnTo>
                  <a:lnTo>
                    <a:pt x="8" y="38"/>
                  </a:lnTo>
                  <a:lnTo>
                    <a:pt x="0" y="23"/>
                  </a:lnTo>
                  <a:lnTo>
                    <a:pt x="8" y="8"/>
                  </a:lnTo>
                  <a:lnTo>
                    <a:pt x="15" y="0"/>
                  </a:lnTo>
                  <a:lnTo>
                    <a:pt x="31" y="8"/>
                  </a:lnTo>
                  <a:lnTo>
                    <a:pt x="38" y="8"/>
                  </a:lnTo>
                  <a:lnTo>
                    <a:pt x="46" y="23"/>
                  </a:lnTo>
                  <a:lnTo>
                    <a:pt x="38" y="23"/>
                  </a:lnTo>
                  <a:close/>
                </a:path>
              </a:pathLst>
            </a:custGeom>
            <a:blipFill dpi="0" rotWithShape="0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57" name="Freeform 230"/>
            <p:cNvSpPr>
              <a:spLocks/>
            </p:cNvSpPr>
            <p:nvPr/>
          </p:nvSpPr>
          <p:spPr bwMode="auto">
            <a:xfrm>
              <a:off x="4694" y="3252"/>
              <a:ext cx="45" cy="54"/>
            </a:xfrm>
            <a:custGeom>
              <a:avLst/>
              <a:gdLst>
                <a:gd name="T0" fmla="*/ 38 w 45"/>
                <a:gd name="T1" fmla="*/ 23 h 54"/>
                <a:gd name="T2" fmla="*/ 30 w 45"/>
                <a:gd name="T3" fmla="*/ 8 h 54"/>
                <a:gd name="T4" fmla="*/ 30 w 45"/>
                <a:gd name="T5" fmla="*/ 15 h 54"/>
                <a:gd name="T6" fmla="*/ 30 w 45"/>
                <a:gd name="T7" fmla="*/ 15 h 54"/>
                <a:gd name="T8" fmla="*/ 15 w 45"/>
                <a:gd name="T9" fmla="*/ 8 h 54"/>
                <a:gd name="T10" fmla="*/ 23 w 45"/>
                <a:gd name="T11" fmla="*/ 8 h 54"/>
                <a:gd name="T12" fmla="*/ 23 w 45"/>
                <a:gd name="T13" fmla="*/ 8 h 54"/>
                <a:gd name="T14" fmla="*/ 15 w 45"/>
                <a:gd name="T15" fmla="*/ 15 h 54"/>
                <a:gd name="T16" fmla="*/ 15 w 45"/>
                <a:gd name="T17" fmla="*/ 8 h 54"/>
                <a:gd name="T18" fmla="*/ 15 w 45"/>
                <a:gd name="T19" fmla="*/ 8 h 54"/>
                <a:gd name="T20" fmla="*/ 7 w 45"/>
                <a:gd name="T21" fmla="*/ 23 h 54"/>
                <a:gd name="T22" fmla="*/ 7 w 45"/>
                <a:gd name="T23" fmla="*/ 23 h 54"/>
                <a:gd name="T24" fmla="*/ 7 w 45"/>
                <a:gd name="T25" fmla="*/ 23 h 54"/>
                <a:gd name="T26" fmla="*/ 15 w 45"/>
                <a:gd name="T27" fmla="*/ 38 h 54"/>
                <a:gd name="T28" fmla="*/ 15 w 45"/>
                <a:gd name="T29" fmla="*/ 38 h 54"/>
                <a:gd name="T30" fmla="*/ 15 w 45"/>
                <a:gd name="T31" fmla="*/ 38 h 54"/>
                <a:gd name="T32" fmla="*/ 23 w 45"/>
                <a:gd name="T33" fmla="*/ 46 h 54"/>
                <a:gd name="T34" fmla="*/ 15 w 45"/>
                <a:gd name="T35" fmla="*/ 46 h 54"/>
                <a:gd name="T36" fmla="*/ 15 w 45"/>
                <a:gd name="T37" fmla="*/ 46 h 54"/>
                <a:gd name="T38" fmla="*/ 30 w 45"/>
                <a:gd name="T39" fmla="*/ 38 h 54"/>
                <a:gd name="T40" fmla="*/ 30 w 45"/>
                <a:gd name="T41" fmla="*/ 38 h 54"/>
                <a:gd name="T42" fmla="*/ 30 w 45"/>
                <a:gd name="T43" fmla="*/ 38 h 54"/>
                <a:gd name="T44" fmla="*/ 38 w 45"/>
                <a:gd name="T45" fmla="*/ 23 h 54"/>
                <a:gd name="T46" fmla="*/ 38 w 45"/>
                <a:gd name="T47" fmla="*/ 23 h 54"/>
                <a:gd name="T48" fmla="*/ 45 w 45"/>
                <a:gd name="T49" fmla="*/ 23 h 54"/>
                <a:gd name="T50" fmla="*/ 45 w 45"/>
                <a:gd name="T51" fmla="*/ 23 h 54"/>
                <a:gd name="T52" fmla="*/ 38 w 45"/>
                <a:gd name="T53" fmla="*/ 38 h 54"/>
                <a:gd name="T54" fmla="*/ 38 w 45"/>
                <a:gd name="T55" fmla="*/ 38 h 54"/>
                <a:gd name="T56" fmla="*/ 30 w 45"/>
                <a:gd name="T57" fmla="*/ 46 h 54"/>
                <a:gd name="T58" fmla="*/ 15 w 45"/>
                <a:gd name="T59" fmla="*/ 54 h 54"/>
                <a:gd name="T60" fmla="*/ 15 w 45"/>
                <a:gd name="T61" fmla="*/ 54 h 54"/>
                <a:gd name="T62" fmla="*/ 15 w 45"/>
                <a:gd name="T63" fmla="*/ 54 h 54"/>
                <a:gd name="T64" fmla="*/ 7 w 45"/>
                <a:gd name="T65" fmla="*/ 46 h 54"/>
                <a:gd name="T66" fmla="*/ 7 w 45"/>
                <a:gd name="T67" fmla="*/ 46 h 54"/>
                <a:gd name="T68" fmla="*/ 7 w 45"/>
                <a:gd name="T69" fmla="*/ 38 h 54"/>
                <a:gd name="T70" fmla="*/ 0 w 45"/>
                <a:gd name="T71" fmla="*/ 23 h 54"/>
                <a:gd name="T72" fmla="*/ 0 w 45"/>
                <a:gd name="T73" fmla="*/ 23 h 54"/>
                <a:gd name="T74" fmla="*/ 0 w 45"/>
                <a:gd name="T75" fmla="*/ 23 h 54"/>
                <a:gd name="T76" fmla="*/ 7 w 45"/>
                <a:gd name="T77" fmla="*/ 8 h 54"/>
                <a:gd name="T78" fmla="*/ 7 w 45"/>
                <a:gd name="T79" fmla="*/ 8 h 54"/>
                <a:gd name="T80" fmla="*/ 7 w 45"/>
                <a:gd name="T81" fmla="*/ 8 h 54"/>
                <a:gd name="T82" fmla="*/ 15 w 45"/>
                <a:gd name="T83" fmla="*/ 0 h 54"/>
                <a:gd name="T84" fmla="*/ 15 w 45"/>
                <a:gd name="T85" fmla="*/ 0 h 54"/>
                <a:gd name="T86" fmla="*/ 15 w 45"/>
                <a:gd name="T87" fmla="*/ 0 h 54"/>
                <a:gd name="T88" fmla="*/ 30 w 45"/>
                <a:gd name="T89" fmla="*/ 8 h 54"/>
                <a:gd name="T90" fmla="*/ 30 w 45"/>
                <a:gd name="T91" fmla="*/ 8 h 54"/>
                <a:gd name="T92" fmla="*/ 38 w 45"/>
                <a:gd name="T93" fmla="*/ 8 h 54"/>
                <a:gd name="T94" fmla="*/ 45 w 45"/>
                <a:gd name="T95" fmla="*/ 23 h 54"/>
                <a:gd name="T96" fmla="*/ 38 w 45"/>
                <a:gd name="T97" fmla="*/ 23 h 5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5"/>
                <a:gd name="T148" fmla="*/ 0 h 54"/>
                <a:gd name="T149" fmla="*/ 45 w 45"/>
                <a:gd name="T150" fmla="*/ 54 h 5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5" h="54">
                  <a:moveTo>
                    <a:pt x="38" y="23"/>
                  </a:moveTo>
                  <a:lnTo>
                    <a:pt x="30" y="8"/>
                  </a:lnTo>
                  <a:lnTo>
                    <a:pt x="30" y="15"/>
                  </a:lnTo>
                  <a:lnTo>
                    <a:pt x="15" y="8"/>
                  </a:lnTo>
                  <a:lnTo>
                    <a:pt x="23" y="8"/>
                  </a:lnTo>
                  <a:lnTo>
                    <a:pt x="15" y="15"/>
                  </a:lnTo>
                  <a:lnTo>
                    <a:pt x="15" y="8"/>
                  </a:lnTo>
                  <a:lnTo>
                    <a:pt x="7" y="23"/>
                  </a:lnTo>
                  <a:lnTo>
                    <a:pt x="15" y="38"/>
                  </a:lnTo>
                  <a:lnTo>
                    <a:pt x="23" y="46"/>
                  </a:lnTo>
                  <a:lnTo>
                    <a:pt x="15" y="46"/>
                  </a:lnTo>
                  <a:lnTo>
                    <a:pt x="30" y="38"/>
                  </a:lnTo>
                  <a:lnTo>
                    <a:pt x="38" y="23"/>
                  </a:lnTo>
                  <a:lnTo>
                    <a:pt x="45" y="23"/>
                  </a:lnTo>
                  <a:lnTo>
                    <a:pt x="38" y="38"/>
                  </a:lnTo>
                  <a:lnTo>
                    <a:pt x="30" y="46"/>
                  </a:lnTo>
                  <a:lnTo>
                    <a:pt x="15" y="54"/>
                  </a:lnTo>
                  <a:lnTo>
                    <a:pt x="7" y="46"/>
                  </a:lnTo>
                  <a:lnTo>
                    <a:pt x="7" y="38"/>
                  </a:lnTo>
                  <a:lnTo>
                    <a:pt x="0" y="23"/>
                  </a:lnTo>
                  <a:lnTo>
                    <a:pt x="7" y="8"/>
                  </a:lnTo>
                  <a:lnTo>
                    <a:pt x="15" y="0"/>
                  </a:lnTo>
                  <a:lnTo>
                    <a:pt x="30" y="8"/>
                  </a:lnTo>
                  <a:lnTo>
                    <a:pt x="38" y="8"/>
                  </a:lnTo>
                  <a:lnTo>
                    <a:pt x="45" y="23"/>
                  </a:lnTo>
                  <a:lnTo>
                    <a:pt x="38" y="23"/>
                  </a:lnTo>
                  <a:close/>
                </a:path>
              </a:pathLst>
            </a:custGeom>
            <a:blipFill dpi="0" rotWithShape="0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58" name="Rectangle 231"/>
            <p:cNvSpPr>
              <a:spLocks noChangeArrowheads="1"/>
            </p:cNvSpPr>
            <p:nvPr/>
          </p:nvSpPr>
          <p:spPr bwMode="auto">
            <a:xfrm>
              <a:off x="4747" y="3275"/>
              <a:ext cx="177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300" b="1" i="1">
                  <a:solidFill>
                    <a:srgbClr val="000000"/>
                  </a:solidFill>
                  <a:latin typeface="Times New Roman" pitchFamily="18" charset="0"/>
                </a:rPr>
                <a:t>D</a:t>
              </a:r>
              <a:endParaRPr lang="en-US" altLang="en-US" sz="2400">
                <a:latin typeface="Arial" charset="0"/>
              </a:endParaRPr>
            </a:p>
          </p:txBody>
        </p:sp>
        <p:sp>
          <p:nvSpPr>
            <p:cNvPr id="17459" name="Rectangle 232"/>
            <p:cNvSpPr>
              <a:spLocks noChangeArrowheads="1"/>
            </p:cNvSpPr>
            <p:nvPr/>
          </p:nvSpPr>
          <p:spPr bwMode="auto">
            <a:xfrm>
              <a:off x="3760" y="3298"/>
              <a:ext cx="8" cy="130"/>
            </a:xfrm>
            <a:prstGeom prst="rect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endParaRPr lang="en-US" altLang="en-US"/>
            </a:p>
          </p:txBody>
        </p:sp>
        <p:sp>
          <p:nvSpPr>
            <p:cNvPr id="17460" name="Freeform 233"/>
            <p:cNvSpPr>
              <a:spLocks/>
            </p:cNvSpPr>
            <p:nvPr/>
          </p:nvSpPr>
          <p:spPr bwMode="auto">
            <a:xfrm>
              <a:off x="3745" y="3252"/>
              <a:ext cx="46" cy="54"/>
            </a:xfrm>
            <a:custGeom>
              <a:avLst/>
              <a:gdLst>
                <a:gd name="T0" fmla="*/ 38 w 46"/>
                <a:gd name="T1" fmla="*/ 23 h 54"/>
                <a:gd name="T2" fmla="*/ 30 w 46"/>
                <a:gd name="T3" fmla="*/ 8 h 54"/>
                <a:gd name="T4" fmla="*/ 30 w 46"/>
                <a:gd name="T5" fmla="*/ 15 h 54"/>
                <a:gd name="T6" fmla="*/ 30 w 46"/>
                <a:gd name="T7" fmla="*/ 15 h 54"/>
                <a:gd name="T8" fmla="*/ 15 w 46"/>
                <a:gd name="T9" fmla="*/ 8 h 54"/>
                <a:gd name="T10" fmla="*/ 15 w 46"/>
                <a:gd name="T11" fmla="*/ 8 h 54"/>
                <a:gd name="T12" fmla="*/ 15 w 46"/>
                <a:gd name="T13" fmla="*/ 8 h 54"/>
                <a:gd name="T14" fmla="*/ 0 w 46"/>
                <a:gd name="T15" fmla="*/ 15 h 54"/>
                <a:gd name="T16" fmla="*/ 7 w 46"/>
                <a:gd name="T17" fmla="*/ 8 h 54"/>
                <a:gd name="T18" fmla="*/ 7 w 46"/>
                <a:gd name="T19" fmla="*/ 8 h 54"/>
                <a:gd name="T20" fmla="*/ 7 w 46"/>
                <a:gd name="T21" fmla="*/ 23 h 54"/>
                <a:gd name="T22" fmla="*/ 7 w 46"/>
                <a:gd name="T23" fmla="*/ 23 h 54"/>
                <a:gd name="T24" fmla="*/ 7 w 46"/>
                <a:gd name="T25" fmla="*/ 23 h 54"/>
                <a:gd name="T26" fmla="*/ 7 w 46"/>
                <a:gd name="T27" fmla="*/ 38 h 54"/>
                <a:gd name="T28" fmla="*/ 0 w 46"/>
                <a:gd name="T29" fmla="*/ 38 h 54"/>
                <a:gd name="T30" fmla="*/ 0 w 46"/>
                <a:gd name="T31" fmla="*/ 38 h 54"/>
                <a:gd name="T32" fmla="*/ 15 w 46"/>
                <a:gd name="T33" fmla="*/ 46 h 54"/>
                <a:gd name="T34" fmla="*/ 15 w 46"/>
                <a:gd name="T35" fmla="*/ 46 h 54"/>
                <a:gd name="T36" fmla="*/ 15 w 46"/>
                <a:gd name="T37" fmla="*/ 46 h 54"/>
                <a:gd name="T38" fmla="*/ 30 w 46"/>
                <a:gd name="T39" fmla="*/ 38 h 54"/>
                <a:gd name="T40" fmla="*/ 30 w 46"/>
                <a:gd name="T41" fmla="*/ 38 h 54"/>
                <a:gd name="T42" fmla="*/ 30 w 46"/>
                <a:gd name="T43" fmla="*/ 38 h 54"/>
                <a:gd name="T44" fmla="*/ 38 w 46"/>
                <a:gd name="T45" fmla="*/ 23 h 54"/>
                <a:gd name="T46" fmla="*/ 38 w 46"/>
                <a:gd name="T47" fmla="*/ 23 h 54"/>
                <a:gd name="T48" fmla="*/ 46 w 46"/>
                <a:gd name="T49" fmla="*/ 23 h 54"/>
                <a:gd name="T50" fmla="*/ 46 w 46"/>
                <a:gd name="T51" fmla="*/ 23 h 54"/>
                <a:gd name="T52" fmla="*/ 38 w 46"/>
                <a:gd name="T53" fmla="*/ 38 h 54"/>
                <a:gd name="T54" fmla="*/ 38 w 46"/>
                <a:gd name="T55" fmla="*/ 38 h 54"/>
                <a:gd name="T56" fmla="*/ 30 w 46"/>
                <a:gd name="T57" fmla="*/ 46 h 54"/>
                <a:gd name="T58" fmla="*/ 15 w 46"/>
                <a:gd name="T59" fmla="*/ 54 h 54"/>
                <a:gd name="T60" fmla="*/ 15 w 46"/>
                <a:gd name="T61" fmla="*/ 54 h 54"/>
                <a:gd name="T62" fmla="*/ 15 w 46"/>
                <a:gd name="T63" fmla="*/ 54 h 54"/>
                <a:gd name="T64" fmla="*/ 0 w 46"/>
                <a:gd name="T65" fmla="*/ 46 h 54"/>
                <a:gd name="T66" fmla="*/ 0 w 46"/>
                <a:gd name="T67" fmla="*/ 46 h 54"/>
                <a:gd name="T68" fmla="*/ 0 w 46"/>
                <a:gd name="T69" fmla="*/ 38 h 54"/>
                <a:gd name="T70" fmla="*/ 0 w 46"/>
                <a:gd name="T71" fmla="*/ 23 h 54"/>
                <a:gd name="T72" fmla="*/ 0 w 46"/>
                <a:gd name="T73" fmla="*/ 23 h 54"/>
                <a:gd name="T74" fmla="*/ 0 w 46"/>
                <a:gd name="T75" fmla="*/ 23 h 54"/>
                <a:gd name="T76" fmla="*/ 0 w 46"/>
                <a:gd name="T77" fmla="*/ 8 h 54"/>
                <a:gd name="T78" fmla="*/ 0 w 46"/>
                <a:gd name="T79" fmla="*/ 8 h 54"/>
                <a:gd name="T80" fmla="*/ 0 w 46"/>
                <a:gd name="T81" fmla="*/ 8 h 54"/>
                <a:gd name="T82" fmla="*/ 15 w 46"/>
                <a:gd name="T83" fmla="*/ 0 h 54"/>
                <a:gd name="T84" fmla="*/ 15 w 46"/>
                <a:gd name="T85" fmla="*/ 0 h 54"/>
                <a:gd name="T86" fmla="*/ 15 w 46"/>
                <a:gd name="T87" fmla="*/ 0 h 54"/>
                <a:gd name="T88" fmla="*/ 30 w 46"/>
                <a:gd name="T89" fmla="*/ 8 h 54"/>
                <a:gd name="T90" fmla="*/ 30 w 46"/>
                <a:gd name="T91" fmla="*/ 8 h 54"/>
                <a:gd name="T92" fmla="*/ 38 w 46"/>
                <a:gd name="T93" fmla="*/ 8 h 54"/>
                <a:gd name="T94" fmla="*/ 46 w 46"/>
                <a:gd name="T95" fmla="*/ 23 h 54"/>
                <a:gd name="T96" fmla="*/ 38 w 46"/>
                <a:gd name="T97" fmla="*/ 23 h 5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6"/>
                <a:gd name="T148" fmla="*/ 0 h 54"/>
                <a:gd name="T149" fmla="*/ 46 w 46"/>
                <a:gd name="T150" fmla="*/ 54 h 5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6" h="54">
                  <a:moveTo>
                    <a:pt x="38" y="23"/>
                  </a:moveTo>
                  <a:lnTo>
                    <a:pt x="30" y="8"/>
                  </a:lnTo>
                  <a:lnTo>
                    <a:pt x="30" y="15"/>
                  </a:lnTo>
                  <a:lnTo>
                    <a:pt x="15" y="8"/>
                  </a:lnTo>
                  <a:lnTo>
                    <a:pt x="0" y="15"/>
                  </a:lnTo>
                  <a:lnTo>
                    <a:pt x="7" y="8"/>
                  </a:lnTo>
                  <a:lnTo>
                    <a:pt x="7" y="23"/>
                  </a:lnTo>
                  <a:lnTo>
                    <a:pt x="7" y="38"/>
                  </a:lnTo>
                  <a:lnTo>
                    <a:pt x="0" y="38"/>
                  </a:lnTo>
                  <a:lnTo>
                    <a:pt x="15" y="46"/>
                  </a:lnTo>
                  <a:lnTo>
                    <a:pt x="30" y="38"/>
                  </a:lnTo>
                  <a:lnTo>
                    <a:pt x="38" y="23"/>
                  </a:lnTo>
                  <a:lnTo>
                    <a:pt x="46" y="23"/>
                  </a:lnTo>
                  <a:lnTo>
                    <a:pt x="38" y="38"/>
                  </a:lnTo>
                  <a:lnTo>
                    <a:pt x="30" y="46"/>
                  </a:lnTo>
                  <a:lnTo>
                    <a:pt x="15" y="54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0" y="23"/>
                  </a:lnTo>
                  <a:lnTo>
                    <a:pt x="0" y="8"/>
                  </a:lnTo>
                  <a:lnTo>
                    <a:pt x="15" y="0"/>
                  </a:lnTo>
                  <a:lnTo>
                    <a:pt x="30" y="8"/>
                  </a:lnTo>
                  <a:lnTo>
                    <a:pt x="38" y="8"/>
                  </a:lnTo>
                  <a:lnTo>
                    <a:pt x="46" y="23"/>
                  </a:lnTo>
                  <a:lnTo>
                    <a:pt x="38" y="23"/>
                  </a:lnTo>
                  <a:close/>
                </a:path>
              </a:pathLst>
            </a:custGeom>
            <a:blipFill dpi="0" rotWithShape="0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61" name="Freeform 234"/>
            <p:cNvSpPr>
              <a:spLocks/>
            </p:cNvSpPr>
            <p:nvPr/>
          </p:nvSpPr>
          <p:spPr bwMode="auto">
            <a:xfrm>
              <a:off x="3783" y="3275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0 w 8"/>
                <a:gd name="T5" fmla="*/ 0 h 1"/>
                <a:gd name="T6" fmla="*/ 8 w 8"/>
                <a:gd name="T7" fmla="*/ 0 h 1"/>
                <a:gd name="T8" fmla="*/ 8 w 8"/>
                <a:gd name="T9" fmla="*/ 0 h 1"/>
                <a:gd name="T10" fmla="*/ 8 w 8"/>
                <a:gd name="T11" fmla="*/ 0 h 1"/>
                <a:gd name="T12" fmla="*/ 0 w 8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"/>
                <a:gd name="T23" fmla="*/ 8 w 8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62" name="Rectangle 236"/>
            <p:cNvSpPr>
              <a:spLocks noChangeArrowheads="1"/>
            </p:cNvSpPr>
            <p:nvPr/>
          </p:nvSpPr>
          <p:spPr bwMode="auto">
            <a:xfrm>
              <a:off x="3071" y="2962"/>
              <a:ext cx="77" cy="7"/>
            </a:xfrm>
            <a:prstGeom prst="rect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endParaRPr lang="en-US" altLang="en-US"/>
            </a:p>
          </p:txBody>
        </p:sp>
        <p:sp>
          <p:nvSpPr>
            <p:cNvPr id="17463" name="Rectangle 237"/>
            <p:cNvSpPr>
              <a:spLocks noChangeArrowheads="1"/>
            </p:cNvSpPr>
            <p:nvPr/>
          </p:nvSpPr>
          <p:spPr bwMode="auto">
            <a:xfrm>
              <a:off x="3148" y="2893"/>
              <a:ext cx="7" cy="69"/>
            </a:xfrm>
            <a:prstGeom prst="rect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endParaRPr lang="en-US" altLang="en-US"/>
            </a:p>
          </p:txBody>
        </p:sp>
        <p:sp>
          <p:nvSpPr>
            <p:cNvPr id="17464" name="Rectangle 238"/>
            <p:cNvSpPr>
              <a:spLocks noChangeArrowheads="1"/>
            </p:cNvSpPr>
            <p:nvPr/>
          </p:nvSpPr>
          <p:spPr bwMode="auto">
            <a:xfrm>
              <a:off x="3148" y="3099"/>
              <a:ext cx="7" cy="61"/>
            </a:xfrm>
            <a:prstGeom prst="rect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endParaRPr lang="en-US" altLang="en-US"/>
            </a:p>
          </p:txBody>
        </p:sp>
        <p:sp>
          <p:nvSpPr>
            <p:cNvPr id="17465" name="Rectangle 239"/>
            <p:cNvSpPr>
              <a:spLocks noChangeArrowheads="1"/>
            </p:cNvSpPr>
            <p:nvPr/>
          </p:nvSpPr>
          <p:spPr bwMode="auto">
            <a:xfrm>
              <a:off x="3148" y="2518"/>
              <a:ext cx="7" cy="69"/>
            </a:xfrm>
            <a:prstGeom prst="rect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endParaRPr lang="en-US" altLang="en-US"/>
            </a:p>
          </p:txBody>
        </p:sp>
        <p:sp>
          <p:nvSpPr>
            <p:cNvPr id="17466" name="Rectangle 240"/>
            <p:cNvSpPr>
              <a:spLocks noChangeArrowheads="1"/>
            </p:cNvSpPr>
            <p:nvPr/>
          </p:nvSpPr>
          <p:spPr bwMode="auto">
            <a:xfrm>
              <a:off x="3148" y="2725"/>
              <a:ext cx="7" cy="61"/>
            </a:xfrm>
            <a:prstGeom prst="rect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endParaRPr lang="en-US" altLang="en-US"/>
            </a:p>
          </p:txBody>
        </p:sp>
        <p:sp>
          <p:nvSpPr>
            <p:cNvPr id="17467" name="Freeform 241"/>
            <p:cNvSpPr>
              <a:spLocks/>
            </p:cNvSpPr>
            <p:nvPr/>
          </p:nvSpPr>
          <p:spPr bwMode="auto">
            <a:xfrm>
              <a:off x="2979" y="2633"/>
              <a:ext cx="54" cy="54"/>
            </a:xfrm>
            <a:custGeom>
              <a:avLst/>
              <a:gdLst>
                <a:gd name="T0" fmla="*/ 46 w 54"/>
                <a:gd name="T1" fmla="*/ 23 h 54"/>
                <a:gd name="T2" fmla="*/ 39 w 54"/>
                <a:gd name="T3" fmla="*/ 8 h 54"/>
                <a:gd name="T4" fmla="*/ 39 w 54"/>
                <a:gd name="T5" fmla="*/ 15 h 54"/>
                <a:gd name="T6" fmla="*/ 39 w 54"/>
                <a:gd name="T7" fmla="*/ 15 h 54"/>
                <a:gd name="T8" fmla="*/ 23 w 54"/>
                <a:gd name="T9" fmla="*/ 8 h 54"/>
                <a:gd name="T10" fmla="*/ 23 w 54"/>
                <a:gd name="T11" fmla="*/ 8 h 54"/>
                <a:gd name="T12" fmla="*/ 23 w 54"/>
                <a:gd name="T13" fmla="*/ 8 h 54"/>
                <a:gd name="T14" fmla="*/ 8 w 54"/>
                <a:gd name="T15" fmla="*/ 15 h 54"/>
                <a:gd name="T16" fmla="*/ 16 w 54"/>
                <a:gd name="T17" fmla="*/ 8 h 54"/>
                <a:gd name="T18" fmla="*/ 16 w 54"/>
                <a:gd name="T19" fmla="*/ 8 h 54"/>
                <a:gd name="T20" fmla="*/ 8 w 54"/>
                <a:gd name="T21" fmla="*/ 23 h 54"/>
                <a:gd name="T22" fmla="*/ 8 w 54"/>
                <a:gd name="T23" fmla="*/ 23 h 54"/>
                <a:gd name="T24" fmla="*/ 8 w 54"/>
                <a:gd name="T25" fmla="*/ 23 h 54"/>
                <a:gd name="T26" fmla="*/ 16 w 54"/>
                <a:gd name="T27" fmla="*/ 38 h 54"/>
                <a:gd name="T28" fmla="*/ 8 w 54"/>
                <a:gd name="T29" fmla="*/ 38 h 54"/>
                <a:gd name="T30" fmla="*/ 8 w 54"/>
                <a:gd name="T31" fmla="*/ 38 h 54"/>
                <a:gd name="T32" fmla="*/ 23 w 54"/>
                <a:gd name="T33" fmla="*/ 46 h 54"/>
                <a:gd name="T34" fmla="*/ 23 w 54"/>
                <a:gd name="T35" fmla="*/ 46 h 54"/>
                <a:gd name="T36" fmla="*/ 23 w 54"/>
                <a:gd name="T37" fmla="*/ 46 h 54"/>
                <a:gd name="T38" fmla="*/ 39 w 54"/>
                <a:gd name="T39" fmla="*/ 38 h 54"/>
                <a:gd name="T40" fmla="*/ 39 w 54"/>
                <a:gd name="T41" fmla="*/ 38 h 54"/>
                <a:gd name="T42" fmla="*/ 39 w 54"/>
                <a:gd name="T43" fmla="*/ 38 h 54"/>
                <a:gd name="T44" fmla="*/ 46 w 54"/>
                <a:gd name="T45" fmla="*/ 23 h 54"/>
                <a:gd name="T46" fmla="*/ 46 w 54"/>
                <a:gd name="T47" fmla="*/ 23 h 54"/>
                <a:gd name="T48" fmla="*/ 54 w 54"/>
                <a:gd name="T49" fmla="*/ 23 h 54"/>
                <a:gd name="T50" fmla="*/ 54 w 54"/>
                <a:gd name="T51" fmla="*/ 23 h 54"/>
                <a:gd name="T52" fmla="*/ 46 w 54"/>
                <a:gd name="T53" fmla="*/ 38 h 54"/>
                <a:gd name="T54" fmla="*/ 46 w 54"/>
                <a:gd name="T55" fmla="*/ 38 h 54"/>
                <a:gd name="T56" fmla="*/ 39 w 54"/>
                <a:gd name="T57" fmla="*/ 46 h 54"/>
                <a:gd name="T58" fmla="*/ 23 w 54"/>
                <a:gd name="T59" fmla="*/ 54 h 54"/>
                <a:gd name="T60" fmla="*/ 23 w 54"/>
                <a:gd name="T61" fmla="*/ 54 h 54"/>
                <a:gd name="T62" fmla="*/ 23 w 54"/>
                <a:gd name="T63" fmla="*/ 54 h 54"/>
                <a:gd name="T64" fmla="*/ 8 w 54"/>
                <a:gd name="T65" fmla="*/ 46 h 54"/>
                <a:gd name="T66" fmla="*/ 8 w 54"/>
                <a:gd name="T67" fmla="*/ 46 h 54"/>
                <a:gd name="T68" fmla="*/ 8 w 54"/>
                <a:gd name="T69" fmla="*/ 38 h 54"/>
                <a:gd name="T70" fmla="*/ 0 w 54"/>
                <a:gd name="T71" fmla="*/ 23 h 54"/>
                <a:gd name="T72" fmla="*/ 0 w 54"/>
                <a:gd name="T73" fmla="*/ 23 h 54"/>
                <a:gd name="T74" fmla="*/ 0 w 54"/>
                <a:gd name="T75" fmla="*/ 23 h 54"/>
                <a:gd name="T76" fmla="*/ 8 w 54"/>
                <a:gd name="T77" fmla="*/ 8 h 54"/>
                <a:gd name="T78" fmla="*/ 8 w 54"/>
                <a:gd name="T79" fmla="*/ 8 h 54"/>
                <a:gd name="T80" fmla="*/ 8 w 54"/>
                <a:gd name="T81" fmla="*/ 8 h 54"/>
                <a:gd name="T82" fmla="*/ 23 w 54"/>
                <a:gd name="T83" fmla="*/ 0 h 54"/>
                <a:gd name="T84" fmla="*/ 23 w 54"/>
                <a:gd name="T85" fmla="*/ 0 h 54"/>
                <a:gd name="T86" fmla="*/ 23 w 54"/>
                <a:gd name="T87" fmla="*/ 0 h 54"/>
                <a:gd name="T88" fmla="*/ 39 w 54"/>
                <a:gd name="T89" fmla="*/ 8 h 54"/>
                <a:gd name="T90" fmla="*/ 39 w 54"/>
                <a:gd name="T91" fmla="*/ 8 h 54"/>
                <a:gd name="T92" fmla="*/ 46 w 54"/>
                <a:gd name="T93" fmla="*/ 8 h 54"/>
                <a:gd name="T94" fmla="*/ 54 w 54"/>
                <a:gd name="T95" fmla="*/ 23 h 54"/>
                <a:gd name="T96" fmla="*/ 46 w 54"/>
                <a:gd name="T97" fmla="*/ 23 h 5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4"/>
                <a:gd name="T148" fmla="*/ 0 h 54"/>
                <a:gd name="T149" fmla="*/ 54 w 54"/>
                <a:gd name="T150" fmla="*/ 54 h 5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4" h="54">
                  <a:moveTo>
                    <a:pt x="46" y="23"/>
                  </a:moveTo>
                  <a:lnTo>
                    <a:pt x="39" y="8"/>
                  </a:lnTo>
                  <a:lnTo>
                    <a:pt x="39" y="15"/>
                  </a:lnTo>
                  <a:lnTo>
                    <a:pt x="23" y="8"/>
                  </a:lnTo>
                  <a:lnTo>
                    <a:pt x="8" y="15"/>
                  </a:lnTo>
                  <a:lnTo>
                    <a:pt x="16" y="8"/>
                  </a:lnTo>
                  <a:lnTo>
                    <a:pt x="8" y="23"/>
                  </a:lnTo>
                  <a:lnTo>
                    <a:pt x="16" y="38"/>
                  </a:lnTo>
                  <a:lnTo>
                    <a:pt x="8" y="38"/>
                  </a:lnTo>
                  <a:lnTo>
                    <a:pt x="23" y="46"/>
                  </a:lnTo>
                  <a:lnTo>
                    <a:pt x="39" y="38"/>
                  </a:lnTo>
                  <a:lnTo>
                    <a:pt x="46" y="23"/>
                  </a:lnTo>
                  <a:lnTo>
                    <a:pt x="54" y="23"/>
                  </a:lnTo>
                  <a:lnTo>
                    <a:pt x="46" y="38"/>
                  </a:lnTo>
                  <a:lnTo>
                    <a:pt x="39" y="46"/>
                  </a:lnTo>
                  <a:lnTo>
                    <a:pt x="23" y="54"/>
                  </a:lnTo>
                  <a:lnTo>
                    <a:pt x="8" y="46"/>
                  </a:lnTo>
                  <a:lnTo>
                    <a:pt x="8" y="38"/>
                  </a:lnTo>
                  <a:lnTo>
                    <a:pt x="0" y="23"/>
                  </a:lnTo>
                  <a:lnTo>
                    <a:pt x="8" y="8"/>
                  </a:lnTo>
                  <a:lnTo>
                    <a:pt x="23" y="0"/>
                  </a:lnTo>
                  <a:lnTo>
                    <a:pt x="39" y="8"/>
                  </a:lnTo>
                  <a:lnTo>
                    <a:pt x="46" y="8"/>
                  </a:lnTo>
                  <a:lnTo>
                    <a:pt x="54" y="23"/>
                  </a:lnTo>
                  <a:lnTo>
                    <a:pt x="46" y="23"/>
                  </a:lnTo>
                  <a:close/>
                </a:path>
              </a:pathLst>
            </a:custGeom>
            <a:blipFill dpi="0" rotWithShape="0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68" name="Rectangle 244"/>
            <p:cNvSpPr>
              <a:spLocks noChangeArrowheads="1"/>
            </p:cNvSpPr>
            <p:nvPr/>
          </p:nvSpPr>
          <p:spPr bwMode="auto">
            <a:xfrm>
              <a:off x="3331" y="2931"/>
              <a:ext cx="8" cy="69"/>
            </a:xfrm>
            <a:prstGeom prst="rect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endParaRPr lang="en-US" altLang="en-US"/>
            </a:p>
          </p:txBody>
        </p:sp>
        <p:sp>
          <p:nvSpPr>
            <p:cNvPr id="17469" name="Rectangle 245"/>
            <p:cNvSpPr>
              <a:spLocks noChangeArrowheads="1"/>
            </p:cNvSpPr>
            <p:nvPr/>
          </p:nvSpPr>
          <p:spPr bwMode="auto">
            <a:xfrm>
              <a:off x="3263" y="2931"/>
              <a:ext cx="137" cy="8"/>
            </a:xfrm>
            <a:prstGeom prst="rect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endParaRPr lang="en-US" altLang="en-US"/>
            </a:p>
          </p:txBody>
        </p:sp>
        <p:sp>
          <p:nvSpPr>
            <p:cNvPr id="17470" name="Rectangle 246"/>
            <p:cNvSpPr>
              <a:spLocks noChangeArrowheads="1"/>
            </p:cNvSpPr>
            <p:nvPr/>
          </p:nvSpPr>
          <p:spPr bwMode="auto">
            <a:xfrm>
              <a:off x="3331" y="2847"/>
              <a:ext cx="8" cy="69"/>
            </a:xfrm>
            <a:prstGeom prst="rect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endParaRPr lang="en-US" altLang="en-US"/>
            </a:p>
          </p:txBody>
        </p:sp>
        <p:sp>
          <p:nvSpPr>
            <p:cNvPr id="17471" name="Freeform 248"/>
            <p:cNvSpPr>
              <a:spLocks/>
            </p:cNvSpPr>
            <p:nvPr/>
          </p:nvSpPr>
          <p:spPr bwMode="auto">
            <a:xfrm>
              <a:off x="3178" y="3206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72" name="Freeform 249"/>
            <p:cNvSpPr>
              <a:spLocks/>
            </p:cNvSpPr>
            <p:nvPr/>
          </p:nvSpPr>
          <p:spPr bwMode="auto">
            <a:xfrm>
              <a:off x="3110" y="3206"/>
              <a:ext cx="7" cy="8"/>
            </a:xfrm>
            <a:custGeom>
              <a:avLst/>
              <a:gdLst>
                <a:gd name="T0" fmla="*/ 7 w 7"/>
                <a:gd name="T1" fmla="*/ 8 h 8"/>
                <a:gd name="T2" fmla="*/ 7 w 7"/>
                <a:gd name="T3" fmla="*/ 0 h 8"/>
                <a:gd name="T4" fmla="*/ 7 w 7"/>
                <a:gd name="T5" fmla="*/ 0 h 8"/>
                <a:gd name="T6" fmla="*/ 0 w 7"/>
                <a:gd name="T7" fmla="*/ 0 h 8"/>
                <a:gd name="T8" fmla="*/ 0 w 7"/>
                <a:gd name="T9" fmla="*/ 8 h 8"/>
                <a:gd name="T10" fmla="*/ 0 w 7"/>
                <a:gd name="T11" fmla="*/ 8 h 8"/>
                <a:gd name="T12" fmla="*/ 7 w 7"/>
                <a:gd name="T13" fmla="*/ 8 h 8"/>
                <a:gd name="T14" fmla="*/ 7 w 7"/>
                <a:gd name="T15" fmla="*/ 8 h 8"/>
                <a:gd name="T16" fmla="*/ 7 w 7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8"/>
                <a:gd name="T29" fmla="*/ 7 w 7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8">
                  <a:moveTo>
                    <a:pt x="7" y="8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7" y="8"/>
                  </a:lnTo>
                  <a:close/>
                </a:path>
              </a:pathLst>
            </a:custGeom>
            <a:blipFill dpi="0" rotWithShape="0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73" name="Rectangle 250"/>
            <p:cNvSpPr>
              <a:spLocks noChangeArrowheads="1"/>
            </p:cNvSpPr>
            <p:nvPr/>
          </p:nvSpPr>
          <p:spPr bwMode="auto">
            <a:xfrm>
              <a:off x="3110" y="3206"/>
              <a:ext cx="68" cy="8"/>
            </a:xfrm>
            <a:prstGeom prst="rect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endParaRPr lang="en-US" altLang="en-US"/>
            </a:p>
          </p:txBody>
        </p:sp>
        <p:sp>
          <p:nvSpPr>
            <p:cNvPr id="17474" name="Freeform 251"/>
            <p:cNvSpPr>
              <a:spLocks/>
            </p:cNvSpPr>
            <p:nvPr/>
          </p:nvSpPr>
          <p:spPr bwMode="auto">
            <a:xfrm>
              <a:off x="3217" y="3183"/>
              <a:ext cx="7" cy="8"/>
            </a:xfrm>
            <a:custGeom>
              <a:avLst/>
              <a:gdLst>
                <a:gd name="T0" fmla="*/ 7 w 7"/>
                <a:gd name="T1" fmla="*/ 8 h 8"/>
                <a:gd name="T2" fmla="*/ 7 w 7"/>
                <a:gd name="T3" fmla="*/ 0 h 8"/>
                <a:gd name="T4" fmla="*/ 7 w 7"/>
                <a:gd name="T5" fmla="*/ 0 h 8"/>
                <a:gd name="T6" fmla="*/ 0 w 7"/>
                <a:gd name="T7" fmla="*/ 0 h 8"/>
                <a:gd name="T8" fmla="*/ 0 w 7"/>
                <a:gd name="T9" fmla="*/ 8 h 8"/>
                <a:gd name="T10" fmla="*/ 0 w 7"/>
                <a:gd name="T11" fmla="*/ 8 h 8"/>
                <a:gd name="T12" fmla="*/ 7 w 7"/>
                <a:gd name="T13" fmla="*/ 8 h 8"/>
                <a:gd name="T14" fmla="*/ 7 w 7"/>
                <a:gd name="T15" fmla="*/ 8 h 8"/>
                <a:gd name="T16" fmla="*/ 7 w 7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8"/>
                <a:gd name="T29" fmla="*/ 7 w 7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8">
                  <a:moveTo>
                    <a:pt x="7" y="8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7" y="8"/>
                  </a:lnTo>
                  <a:close/>
                </a:path>
              </a:pathLst>
            </a:custGeom>
            <a:blipFill dpi="0" rotWithShape="0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75" name="Freeform 252"/>
            <p:cNvSpPr>
              <a:spLocks/>
            </p:cNvSpPr>
            <p:nvPr/>
          </p:nvSpPr>
          <p:spPr bwMode="auto">
            <a:xfrm>
              <a:off x="3079" y="3183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76" name="Rectangle 253"/>
            <p:cNvSpPr>
              <a:spLocks noChangeArrowheads="1"/>
            </p:cNvSpPr>
            <p:nvPr/>
          </p:nvSpPr>
          <p:spPr bwMode="auto">
            <a:xfrm>
              <a:off x="3079" y="3183"/>
              <a:ext cx="138" cy="8"/>
            </a:xfrm>
            <a:prstGeom prst="rect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endParaRPr lang="en-US" altLang="en-US"/>
            </a:p>
          </p:txBody>
        </p:sp>
        <p:sp>
          <p:nvSpPr>
            <p:cNvPr id="17477" name="Freeform 254"/>
            <p:cNvSpPr>
              <a:spLocks/>
            </p:cNvSpPr>
            <p:nvPr/>
          </p:nvSpPr>
          <p:spPr bwMode="auto">
            <a:xfrm>
              <a:off x="3247" y="3160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78" name="Freeform 255"/>
            <p:cNvSpPr>
              <a:spLocks/>
            </p:cNvSpPr>
            <p:nvPr/>
          </p:nvSpPr>
          <p:spPr bwMode="auto">
            <a:xfrm>
              <a:off x="3041" y="3160"/>
              <a:ext cx="7" cy="8"/>
            </a:xfrm>
            <a:custGeom>
              <a:avLst/>
              <a:gdLst>
                <a:gd name="T0" fmla="*/ 7 w 7"/>
                <a:gd name="T1" fmla="*/ 8 h 8"/>
                <a:gd name="T2" fmla="*/ 7 w 7"/>
                <a:gd name="T3" fmla="*/ 0 h 8"/>
                <a:gd name="T4" fmla="*/ 7 w 7"/>
                <a:gd name="T5" fmla="*/ 0 h 8"/>
                <a:gd name="T6" fmla="*/ 0 w 7"/>
                <a:gd name="T7" fmla="*/ 0 h 8"/>
                <a:gd name="T8" fmla="*/ 0 w 7"/>
                <a:gd name="T9" fmla="*/ 8 h 8"/>
                <a:gd name="T10" fmla="*/ 0 w 7"/>
                <a:gd name="T11" fmla="*/ 8 h 8"/>
                <a:gd name="T12" fmla="*/ 7 w 7"/>
                <a:gd name="T13" fmla="*/ 8 h 8"/>
                <a:gd name="T14" fmla="*/ 7 w 7"/>
                <a:gd name="T15" fmla="*/ 8 h 8"/>
                <a:gd name="T16" fmla="*/ 7 w 7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8"/>
                <a:gd name="T29" fmla="*/ 7 w 7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8">
                  <a:moveTo>
                    <a:pt x="7" y="8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7" y="8"/>
                  </a:lnTo>
                  <a:close/>
                </a:path>
              </a:pathLst>
            </a:custGeom>
            <a:blipFill dpi="0" rotWithShape="0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79" name="Rectangle 256"/>
            <p:cNvSpPr>
              <a:spLocks noChangeArrowheads="1"/>
            </p:cNvSpPr>
            <p:nvPr/>
          </p:nvSpPr>
          <p:spPr bwMode="auto">
            <a:xfrm>
              <a:off x="3041" y="3160"/>
              <a:ext cx="206" cy="8"/>
            </a:xfrm>
            <a:prstGeom prst="rect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endParaRPr lang="en-US" altLang="en-US"/>
            </a:p>
          </p:txBody>
        </p:sp>
        <p:sp>
          <p:nvSpPr>
            <p:cNvPr id="17480" name="Freeform 257"/>
            <p:cNvSpPr>
              <a:spLocks/>
            </p:cNvSpPr>
            <p:nvPr/>
          </p:nvSpPr>
          <p:spPr bwMode="auto">
            <a:xfrm>
              <a:off x="3362" y="3031"/>
              <a:ext cx="8" cy="7"/>
            </a:xfrm>
            <a:custGeom>
              <a:avLst/>
              <a:gdLst>
                <a:gd name="T0" fmla="*/ 8 w 8"/>
                <a:gd name="T1" fmla="*/ 7 h 7"/>
                <a:gd name="T2" fmla="*/ 8 w 8"/>
                <a:gd name="T3" fmla="*/ 0 h 7"/>
                <a:gd name="T4" fmla="*/ 8 w 8"/>
                <a:gd name="T5" fmla="*/ 0 h 7"/>
                <a:gd name="T6" fmla="*/ 0 w 8"/>
                <a:gd name="T7" fmla="*/ 0 h 7"/>
                <a:gd name="T8" fmla="*/ 0 w 8"/>
                <a:gd name="T9" fmla="*/ 7 h 7"/>
                <a:gd name="T10" fmla="*/ 0 w 8"/>
                <a:gd name="T11" fmla="*/ 7 h 7"/>
                <a:gd name="T12" fmla="*/ 8 w 8"/>
                <a:gd name="T13" fmla="*/ 7 h 7"/>
                <a:gd name="T14" fmla="*/ 8 w 8"/>
                <a:gd name="T15" fmla="*/ 7 h 7"/>
                <a:gd name="T16" fmla="*/ 8 w 8"/>
                <a:gd name="T17" fmla="*/ 7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7"/>
                <a:gd name="T29" fmla="*/ 8 w 8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7">
                  <a:moveTo>
                    <a:pt x="8" y="7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8" y="7"/>
                  </a:lnTo>
                  <a:close/>
                </a:path>
              </a:pathLst>
            </a:custGeom>
            <a:blipFill dpi="0" rotWithShape="0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81" name="Freeform 258"/>
            <p:cNvSpPr>
              <a:spLocks/>
            </p:cNvSpPr>
            <p:nvPr/>
          </p:nvSpPr>
          <p:spPr bwMode="auto">
            <a:xfrm>
              <a:off x="3301" y="3031"/>
              <a:ext cx="8" cy="7"/>
            </a:xfrm>
            <a:custGeom>
              <a:avLst/>
              <a:gdLst>
                <a:gd name="T0" fmla="*/ 8 w 8"/>
                <a:gd name="T1" fmla="*/ 7 h 7"/>
                <a:gd name="T2" fmla="*/ 8 w 8"/>
                <a:gd name="T3" fmla="*/ 0 h 7"/>
                <a:gd name="T4" fmla="*/ 8 w 8"/>
                <a:gd name="T5" fmla="*/ 0 h 7"/>
                <a:gd name="T6" fmla="*/ 0 w 8"/>
                <a:gd name="T7" fmla="*/ 0 h 7"/>
                <a:gd name="T8" fmla="*/ 0 w 8"/>
                <a:gd name="T9" fmla="*/ 7 h 7"/>
                <a:gd name="T10" fmla="*/ 0 w 8"/>
                <a:gd name="T11" fmla="*/ 7 h 7"/>
                <a:gd name="T12" fmla="*/ 8 w 8"/>
                <a:gd name="T13" fmla="*/ 7 h 7"/>
                <a:gd name="T14" fmla="*/ 8 w 8"/>
                <a:gd name="T15" fmla="*/ 7 h 7"/>
                <a:gd name="T16" fmla="*/ 8 w 8"/>
                <a:gd name="T17" fmla="*/ 7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7"/>
                <a:gd name="T29" fmla="*/ 8 w 8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7">
                  <a:moveTo>
                    <a:pt x="8" y="7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8" y="7"/>
                  </a:lnTo>
                  <a:close/>
                </a:path>
              </a:pathLst>
            </a:custGeom>
            <a:blipFill dpi="0" rotWithShape="0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82" name="Freeform 260"/>
            <p:cNvSpPr>
              <a:spLocks/>
            </p:cNvSpPr>
            <p:nvPr/>
          </p:nvSpPr>
          <p:spPr bwMode="auto">
            <a:xfrm>
              <a:off x="3393" y="3015"/>
              <a:ext cx="7" cy="8"/>
            </a:xfrm>
            <a:custGeom>
              <a:avLst/>
              <a:gdLst>
                <a:gd name="T0" fmla="*/ 7 w 7"/>
                <a:gd name="T1" fmla="*/ 8 h 8"/>
                <a:gd name="T2" fmla="*/ 7 w 7"/>
                <a:gd name="T3" fmla="*/ 0 h 8"/>
                <a:gd name="T4" fmla="*/ 7 w 7"/>
                <a:gd name="T5" fmla="*/ 0 h 8"/>
                <a:gd name="T6" fmla="*/ 0 w 7"/>
                <a:gd name="T7" fmla="*/ 0 h 8"/>
                <a:gd name="T8" fmla="*/ 0 w 7"/>
                <a:gd name="T9" fmla="*/ 8 h 8"/>
                <a:gd name="T10" fmla="*/ 0 w 7"/>
                <a:gd name="T11" fmla="*/ 8 h 8"/>
                <a:gd name="T12" fmla="*/ 7 w 7"/>
                <a:gd name="T13" fmla="*/ 8 h 8"/>
                <a:gd name="T14" fmla="*/ 7 w 7"/>
                <a:gd name="T15" fmla="*/ 8 h 8"/>
                <a:gd name="T16" fmla="*/ 7 w 7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8"/>
                <a:gd name="T29" fmla="*/ 7 w 7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8">
                  <a:moveTo>
                    <a:pt x="7" y="8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7" y="8"/>
                  </a:lnTo>
                  <a:close/>
                </a:path>
              </a:pathLst>
            </a:custGeom>
            <a:blipFill dpi="0" rotWithShape="0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83" name="Freeform 261"/>
            <p:cNvSpPr>
              <a:spLocks/>
            </p:cNvSpPr>
            <p:nvPr/>
          </p:nvSpPr>
          <p:spPr bwMode="auto">
            <a:xfrm>
              <a:off x="3278" y="3015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84" name="Freeform 262"/>
            <p:cNvSpPr>
              <a:spLocks/>
            </p:cNvSpPr>
            <p:nvPr/>
          </p:nvSpPr>
          <p:spPr bwMode="auto">
            <a:xfrm>
              <a:off x="3416" y="3000"/>
              <a:ext cx="7" cy="8"/>
            </a:xfrm>
            <a:custGeom>
              <a:avLst/>
              <a:gdLst>
                <a:gd name="T0" fmla="*/ 7 w 7"/>
                <a:gd name="T1" fmla="*/ 8 h 8"/>
                <a:gd name="T2" fmla="*/ 7 w 7"/>
                <a:gd name="T3" fmla="*/ 0 h 8"/>
                <a:gd name="T4" fmla="*/ 7 w 7"/>
                <a:gd name="T5" fmla="*/ 0 h 8"/>
                <a:gd name="T6" fmla="*/ 0 w 7"/>
                <a:gd name="T7" fmla="*/ 0 h 8"/>
                <a:gd name="T8" fmla="*/ 0 w 7"/>
                <a:gd name="T9" fmla="*/ 8 h 8"/>
                <a:gd name="T10" fmla="*/ 0 w 7"/>
                <a:gd name="T11" fmla="*/ 8 h 8"/>
                <a:gd name="T12" fmla="*/ 7 w 7"/>
                <a:gd name="T13" fmla="*/ 8 h 8"/>
                <a:gd name="T14" fmla="*/ 7 w 7"/>
                <a:gd name="T15" fmla="*/ 8 h 8"/>
                <a:gd name="T16" fmla="*/ 7 w 7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8"/>
                <a:gd name="T29" fmla="*/ 7 w 7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8">
                  <a:moveTo>
                    <a:pt x="7" y="8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7" y="8"/>
                  </a:lnTo>
                  <a:close/>
                </a:path>
              </a:pathLst>
            </a:custGeom>
            <a:blipFill dpi="0" rotWithShape="0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85" name="Freeform 263"/>
            <p:cNvSpPr>
              <a:spLocks/>
            </p:cNvSpPr>
            <p:nvPr/>
          </p:nvSpPr>
          <p:spPr bwMode="auto">
            <a:xfrm>
              <a:off x="3247" y="3000"/>
              <a:ext cx="8" cy="8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8 w 8"/>
                <a:gd name="T5" fmla="*/ 0 h 8"/>
                <a:gd name="T6" fmla="*/ 0 w 8"/>
                <a:gd name="T7" fmla="*/ 0 h 8"/>
                <a:gd name="T8" fmla="*/ 0 w 8"/>
                <a:gd name="T9" fmla="*/ 8 h 8"/>
                <a:gd name="T10" fmla="*/ 0 w 8"/>
                <a:gd name="T11" fmla="*/ 8 h 8"/>
                <a:gd name="T12" fmla="*/ 8 w 8"/>
                <a:gd name="T13" fmla="*/ 8 h 8"/>
                <a:gd name="T14" fmla="*/ 8 w 8"/>
                <a:gd name="T15" fmla="*/ 8 h 8"/>
                <a:gd name="T16" fmla="*/ 8 w 8"/>
                <a:gd name="T17" fmla="*/ 8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8"/>
                <a:gd name="T29" fmla="*/ 8 w 8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blipFill dpi="0" rotWithShape="0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86" name="Rectangle 264"/>
            <p:cNvSpPr>
              <a:spLocks noChangeArrowheads="1"/>
            </p:cNvSpPr>
            <p:nvPr/>
          </p:nvSpPr>
          <p:spPr bwMode="auto">
            <a:xfrm>
              <a:off x="3247" y="3000"/>
              <a:ext cx="169" cy="8"/>
            </a:xfrm>
            <a:prstGeom prst="rect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endParaRPr lang="en-US" altLang="en-US"/>
            </a:p>
          </p:txBody>
        </p:sp>
        <p:sp>
          <p:nvSpPr>
            <p:cNvPr id="17487" name="Rectangle 265"/>
            <p:cNvSpPr>
              <a:spLocks noChangeArrowheads="1"/>
            </p:cNvSpPr>
            <p:nvPr/>
          </p:nvSpPr>
          <p:spPr bwMode="auto">
            <a:xfrm>
              <a:off x="3148" y="2847"/>
              <a:ext cx="298" cy="8"/>
            </a:xfrm>
            <a:prstGeom prst="rect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endParaRPr lang="en-US" altLang="en-US"/>
            </a:p>
          </p:txBody>
        </p:sp>
        <p:sp>
          <p:nvSpPr>
            <p:cNvPr id="17488" name="Rectangle 267"/>
            <p:cNvSpPr>
              <a:spLocks noChangeArrowheads="1"/>
            </p:cNvSpPr>
            <p:nvPr/>
          </p:nvSpPr>
          <p:spPr bwMode="auto">
            <a:xfrm>
              <a:off x="3148" y="2778"/>
              <a:ext cx="7" cy="130"/>
            </a:xfrm>
            <a:prstGeom prst="rect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endParaRPr lang="en-US" altLang="en-US"/>
            </a:p>
          </p:txBody>
        </p:sp>
        <p:sp>
          <p:nvSpPr>
            <p:cNvPr id="17489" name="Rectangle 268"/>
            <p:cNvSpPr>
              <a:spLocks noChangeArrowheads="1"/>
            </p:cNvSpPr>
            <p:nvPr/>
          </p:nvSpPr>
          <p:spPr bwMode="auto">
            <a:xfrm>
              <a:off x="2811" y="2847"/>
              <a:ext cx="123" cy="8"/>
            </a:xfrm>
            <a:prstGeom prst="rect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endParaRPr lang="en-US" altLang="en-US"/>
            </a:p>
          </p:txBody>
        </p:sp>
        <p:sp>
          <p:nvSpPr>
            <p:cNvPr id="17490" name="Freeform 269"/>
            <p:cNvSpPr>
              <a:spLocks/>
            </p:cNvSpPr>
            <p:nvPr/>
          </p:nvSpPr>
          <p:spPr bwMode="auto">
            <a:xfrm>
              <a:off x="3140" y="2839"/>
              <a:ext cx="15" cy="16"/>
            </a:xfrm>
            <a:custGeom>
              <a:avLst/>
              <a:gdLst>
                <a:gd name="T0" fmla="*/ 15 w 15"/>
                <a:gd name="T1" fmla="*/ 8 h 16"/>
                <a:gd name="T2" fmla="*/ 15 w 15"/>
                <a:gd name="T3" fmla="*/ 8 h 16"/>
                <a:gd name="T4" fmla="*/ 8 w 15"/>
                <a:gd name="T5" fmla="*/ 0 h 16"/>
                <a:gd name="T6" fmla="*/ 0 w 15"/>
                <a:gd name="T7" fmla="*/ 8 h 16"/>
                <a:gd name="T8" fmla="*/ 0 w 15"/>
                <a:gd name="T9" fmla="*/ 8 h 16"/>
                <a:gd name="T10" fmla="*/ 0 w 15"/>
                <a:gd name="T11" fmla="*/ 16 h 16"/>
                <a:gd name="T12" fmla="*/ 8 w 15"/>
                <a:gd name="T13" fmla="*/ 16 h 16"/>
                <a:gd name="T14" fmla="*/ 15 w 15"/>
                <a:gd name="T15" fmla="*/ 16 h 16"/>
                <a:gd name="T16" fmla="*/ 15 w 15"/>
                <a:gd name="T17" fmla="*/ 8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16"/>
                <a:gd name="T29" fmla="*/ 15 w 15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16">
                  <a:moveTo>
                    <a:pt x="15" y="8"/>
                  </a:moveTo>
                  <a:lnTo>
                    <a:pt x="15" y="8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5" y="16"/>
                  </a:lnTo>
                  <a:lnTo>
                    <a:pt x="15" y="8"/>
                  </a:lnTo>
                  <a:close/>
                </a:path>
              </a:pathLst>
            </a:custGeom>
            <a:blipFill dpi="0" rotWithShape="0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91" name="Freeform 270"/>
            <p:cNvSpPr>
              <a:spLocks/>
            </p:cNvSpPr>
            <p:nvPr/>
          </p:nvSpPr>
          <p:spPr bwMode="auto">
            <a:xfrm>
              <a:off x="3140" y="2839"/>
              <a:ext cx="23" cy="23"/>
            </a:xfrm>
            <a:custGeom>
              <a:avLst/>
              <a:gdLst>
                <a:gd name="T0" fmla="*/ 23 w 23"/>
                <a:gd name="T1" fmla="*/ 8 h 23"/>
                <a:gd name="T2" fmla="*/ 23 w 23"/>
                <a:gd name="T3" fmla="*/ 8 h 23"/>
                <a:gd name="T4" fmla="*/ 15 w 23"/>
                <a:gd name="T5" fmla="*/ 16 h 23"/>
                <a:gd name="T6" fmla="*/ 15 w 23"/>
                <a:gd name="T7" fmla="*/ 16 h 23"/>
                <a:gd name="T8" fmla="*/ 8 w 23"/>
                <a:gd name="T9" fmla="*/ 8 h 23"/>
                <a:gd name="T10" fmla="*/ 15 w 23"/>
                <a:gd name="T11" fmla="*/ 8 h 23"/>
                <a:gd name="T12" fmla="*/ 15 w 23"/>
                <a:gd name="T13" fmla="*/ 8 h 23"/>
                <a:gd name="T14" fmla="*/ 8 w 23"/>
                <a:gd name="T15" fmla="*/ 16 h 23"/>
                <a:gd name="T16" fmla="*/ 8 w 23"/>
                <a:gd name="T17" fmla="*/ 16 h 23"/>
                <a:gd name="T18" fmla="*/ 8 w 23"/>
                <a:gd name="T19" fmla="*/ 16 h 23"/>
                <a:gd name="T20" fmla="*/ 8 w 23"/>
                <a:gd name="T21" fmla="*/ 16 h 23"/>
                <a:gd name="T22" fmla="*/ 8 w 23"/>
                <a:gd name="T23" fmla="*/ 8 h 23"/>
                <a:gd name="T24" fmla="*/ 8 w 23"/>
                <a:gd name="T25" fmla="*/ 8 h 23"/>
                <a:gd name="T26" fmla="*/ 8 w 23"/>
                <a:gd name="T27" fmla="*/ 16 h 23"/>
                <a:gd name="T28" fmla="*/ 0 w 23"/>
                <a:gd name="T29" fmla="*/ 16 h 23"/>
                <a:gd name="T30" fmla="*/ 0 w 23"/>
                <a:gd name="T31" fmla="*/ 16 h 23"/>
                <a:gd name="T32" fmla="*/ 8 w 23"/>
                <a:gd name="T33" fmla="*/ 16 h 23"/>
                <a:gd name="T34" fmla="*/ 8 w 23"/>
                <a:gd name="T35" fmla="*/ 16 h 23"/>
                <a:gd name="T36" fmla="*/ 8 w 23"/>
                <a:gd name="T37" fmla="*/ 16 h 23"/>
                <a:gd name="T38" fmla="*/ 15 w 23"/>
                <a:gd name="T39" fmla="*/ 16 h 23"/>
                <a:gd name="T40" fmla="*/ 15 w 23"/>
                <a:gd name="T41" fmla="*/ 16 h 23"/>
                <a:gd name="T42" fmla="*/ 15 w 23"/>
                <a:gd name="T43" fmla="*/ 16 h 23"/>
                <a:gd name="T44" fmla="*/ 15 w 23"/>
                <a:gd name="T45" fmla="*/ 8 h 23"/>
                <a:gd name="T46" fmla="*/ 15 w 23"/>
                <a:gd name="T47" fmla="*/ 8 h 23"/>
                <a:gd name="T48" fmla="*/ 23 w 23"/>
                <a:gd name="T49" fmla="*/ 8 h 23"/>
                <a:gd name="T50" fmla="*/ 23 w 23"/>
                <a:gd name="T51" fmla="*/ 8 h 23"/>
                <a:gd name="T52" fmla="*/ 23 w 23"/>
                <a:gd name="T53" fmla="*/ 16 h 23"/>
                <a:gd name="T54" fmla="*/ 23 w 23"/>
                <a:gd name="T55" fmla="*/ 16 h 23"/>
                <a:gd name="T56" fmla="*/ 15 w 23"/>
                <a:gd name="T57" fmla="*/ 23 h 23"/>
                <a:gd name="T58" fmla="*/ 8 w 23"/>
                <a:gd name="T59" fmla="*/ 23 h 23"/>
                <a:gd name="T60" fmla="*/ 8 w 23"/>
                <a:gd name="T61" fmla="*/ 23 h 23"/>
                <a:gd name="T62" fmla="*/ 8 w 23"/>
                <a:gd name="T63" fmla="*/ 23 h 23"/>
                <a:gd name="T64" fmla="*/ 0 w 23"/>
                <a:gd name="T65" fmla="*/ 23 h 23"/>
                <a:gd name="T66" fmla="*/ 0 w 23"/>
                <a:gd name="T67" fmla="*/ 23 h 23"/>
                <a:gd name="T68" fmla="*/ 0 w 23"/>
                <a:gd name="T69" fmla="*/ 16 h 23"/>
                <a:gd name="T70" fmla="*/ 0 w 23"/>
                <a:gd name="T71" fmla="*/ 8 h 23"/>
                <a:gd name="T72" fmla="*/ 0 w 23"/>
                <a:gd name="T73" fmla="*/ 8 h 23"/>
                <a:gd name="T74" fmla="*/ 0 w 23"/>
                <a:gd name="T75" fmla="*/ 8 h 23"/>
                <a:gd name="T76" fmla="*/ 0 w 23"/>
                <a:gd name="T77" fmla="*/ 8 h 23"/>
                <a:gd name="T78" fmla="*/ 0 w 23"/>
                <a:gd name="T79" fmla="*/ 8 h 23"/>
                <a:gd name="T80" fmla="*/ 0 w 23"/>
                <a:gd name="T81" fmla="*/ 8 h 23"/>
                <a:gd name="T82" fmla="*/ 8 w 23"/>
                <a:gd name="T83" fmla="*/ 0 h 23"/>
                <a:gd name="T84" fmla="*/ 8 w 23"/>
                <a:gd name="T85" fmla="*/ 0 h 23"/>
                <a:gd name="T86" fmla="*/ 15 w 23"/>
                <a:gd name="T87" fmla="*/ 0 h 23"/>
                <a:gd name="T88" fmla="*/ 23 w 23"/>
                <a:gd name="T89" fmla="*/ 8 h 23"/>
                <a:gd name="T90" fmla="*/ 23 w 23"/>
                <a:gd name="T91" fmla="*/ 8 h 23"/>
                <a:gd name="T92" fmla="*/ 15 w 23"/>
                <a:gd name="T93" fmla="*/ 8 h 23"/>
                <a:gd name="T94" fmla="*/ 15 w 23"/>
                <a:gd name="T95" fmla="*/ 8 h 23"/>
                <a:gd name="T96" fmla="*/ 23 w 23"/>
                <a:gd name="T97" fmla="*/ 8 h 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3"/>
                <a:gd name="T148" fmla="*/ 0 h 23"/>
                <a:gd name="T149" fmla="*/ 23 w 23"/>
                <a:gd name="T150" fmla="*/ 23 h 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3" h="23">
                  <a:moveTo>
                    <a:pt x="23" y="8"/>
                  </a:moveTo>
                  <a:lnTo>
                    <a:pt x="23" y="8"/>
                  </a:lnTo>
                  <a:lnTo>
                    <a:pt x="15" y="16"/>
                  </a:lnTo>
                  <a:lnTo>
                    <a:pt x="8" y="8"/>
                  </a:lnTo>
                  <a:lnTo>
                    <a:pt x="15" y="8"/>
                  </a:lnTo>
                  <a:lnTo>
                    <a:pt x="8" y="16"/>
                  </a:lnTo>
                  <a:lnTo>
                    <a:pt x="8" y="8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5" y="16"/>
                  </a:lnTo>
                  <a:lnTo>
                    <a:pt x="15" y="8"/>
                  </a:lnTo>
                  <a:lnTo>
                    <a:pt x="23" y="8"/>
                  </a:lnTo>
                  <a:lnTo>
                    <a:pt x="23" y="16"/>
                  </a:lnTo>
                  <a:lnTo>
                    <a:pt x="15" y="23"/>
                  </a:lnTo>
                  <a:lnTo>
                    <a:pt x="8" y="23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0" y="8"/>
                  </a:lnTo>
                  <a:lnTo>
                    <a:pt x="8" y="0"/>
                  </a:lnTo>
                  <a:lnTo>
                    <a:pt x="15" y="0"/>
                  </a:lnTo>
                  <a:lnTo>
                    <a:pt x="23" y="8"/>
                  </a:lnTo>
                  <a:lnTo>
                    <a:pt x="15" y="8"/>
                  </a:lnTo>
                  <a:lnTo>
                    <a:pt x="23" y="8"/>
                  </a:lnTo>
                  <a:close/>
                </a:path>
              </a:pathLst>
            </a:custGeom>
            <a:blipFill dpi="0" rotWithShape="0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92" name="Freeform 271"/>
            <p:cNvSpPr>
              <a:spLocks/>
            </p:cNvSpPr>
            <p:nvPr/>
          </p:nvSpPr>
          <p:spPr bwMode="auto">
            <a:xfrm>
              <a:off x="3155" y="2847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0 w 8"/>
                <a:gd name="T5" fmla="*/ 0 h 1"/>
                <a:gd name="T6" fmla="*/ 8 w 8"/>
                <a:gd name="T7" fmla="*/ 0 h 1"/>
                <a:gd name="T8" fmla="*/ 8 w 8"/>
                <a:gd name="T9" fmla="*/ 0 h 1"/>
                <a:gd name="T10" fmla="*/ 8 w 8"/>
                <a:gd name="T11" fmla="*/ 0 h 1"/>
                <a:gd name="T12" fmla="*/ 0 w 8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"/>
                <a:gd name="T23" fmla="*/ 8 w 8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93" name="Freeform 272"/>
            <p:cNvSpPr>
              <a:spLocks/>
            </p:cNvSpPr>
            <p:nvPr/>
          </p:nvSpPr>
          <p:spPr bwMode="auto">
            <a:xfrm>
              <a:off x="2926" y="2839"/>
              <a:ext cx="15" cy="16"/>
            </a:xfrm>
            <a:custGeom>
              <a:avLst/>
              <a:gdLst>
                <a:gd name="T0" fmla="*/ 15 w 15"/>
                <a:gd name="T1" fmla="*/ 8 h 16"/>
                <a:gd name="T2" fmla="*/ 15 w 15"/>
                <a:gd name="T3" fmla="*/ 8 h 16"/>
                <a:gd name="T4" fmla="*/ 8 w 15"/>
                <a:gd name="T5" fmla="*/ 0 h 16"/>
                <a:gd name="T6" fmla="*/ 0 w 15"/>
                <a:gd name="T7" fmla="*/ 8 h 16"/>
                <a:gd name="T8" fmla="*/ 0 w 15"/>
                <a:gd name="T9" fmla="*/ 8 h 16"/>
                <a:gd name="T10" fmla="*/ 0 w 15"/>
                <a:gd name="T11" fmla="*/ 16 h 16"/>
                <a:gd name="T12" fmla="*/ 8 w 15"/>
                <a:gd name="T13" fmla="*/ 16 h 16"/>
                <a:gd name="T14" fmla="*/ 15 w 15"/>
                <a:gd name="T15" fmla="*/ 16 h 16"/>
                <a:gd name="T16" fmla="*/ 15 w 15"/>
                <a:gd name="T17" fmla="*/ 8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16"/>
                <a:gd name="T29" fmla="*/ 15 w 15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16">
                  <a:moveTo>
                    <a:pt x="15" y="8"/>
                  </a:moveTo>
                  <a:lnTo>
                    <a:pt x="15" y="8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5" y="16"/>
                  </a:lnTo>
                  <a:lnTo>
                    <a:pt x="15" y="8"/>
                  </a:lnTo>
                  <a:close/>
                </a:path>
              </a:pathLst>
            </a:custGeom>
            <a:blipFill dpi="0" rotWithShape="0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94" name="Freeform 273"/>
            <p:cNvSpPr>
              <a:spLocks/>
            </p:cNvSpPr>
            <p:nvPr/>
          </p:nvSpPr>
          <p:spPr bwMode="auto">
            <a:xfrm>
              <a:off x="2926" y="2839"/>
              <a:ext cx="23" cy="23"/>
            </a:xfrm>
            <a:custGeom>
              <a:avLst/>
              <a:gdLst>
                <a:gd name="T0" fmla="*/ 23 w 23"/>
                <a:gd name="T1" fmla="*/ 8 h 23"/>
                <a:gd name="T2" fmla="*/ 23 w 23"/>
                <a:gd name="T3" fmla="*/ 8 h 23"/>
                <a:gd name="T4" fmla="*/ 15 w 23"/>
                <a:gd name="T5" fmla="*/ 16 h 23"/>
                <a:gd name="T6" fmla="*/ 15 w 23"/>
                <a:gd name="T7" fmla="*/ 16 h 23"/>
                <a:gd name="T8" fmla="*/ 8 w 23"/>
                <a:gd name="T9" fmla="*/ 8 h 23"/>
                <a:gd name="T10" fmla="*/ 15 w 23"/>
                <a:gd name="T11" fmla="*/ 8 h 23"/>
                <a:gd name="T12" fmla="*/ 15 w 23"/>
                <a:gd name="T13" fmla="*/ 8 h 23"/>
                <a:gd name="T14" fmla="*/ 8 w 23"/>
                <a:gd name="T15" fmla="*/ 16 h 23"/>
                <a:gd name="T16" fmla="*/ 8 w 23"/>
                <a:gd name="T17" fmla="*/ 16 h 23"/>
                <a:gd name="T18" fmla="*/ 8 w 23"/>
                <a:gd name="T19" fmla="*/ 16 h 23"/>
                <a:gd name="T20" fmla="*/ 8 w 23"/>
                <a:gd name="T21" fmla="*/ 16 h 23"/>
                <a:gd name="T22" fmla="*/ 8 w 23"/>
                <a:gd name="T23" fmla="*/ 8 h 23"/>
                <a:gd name="T24" fmla="*/ 8 w 23"/>
                <a:gd name="T25" fmla="*/ 8 h 23"/>
                <a:gd name="T26" fmla="*/ 8 w 23"/>
                <a:gd name="T27" fmla="*/ 16 h 23"/>
                <a:gd name="T28" fmla="*/ 0 w 23"/>
                <a:gd name="T29" fmla="*/ 16 h 23"/>
                <a:gd name="T30" fmla="*/ 0 w 23"/>
                <a:gd name="T31" fmla="*/ 16 h 23"/>
                <a:gd name="T32" fmla="*/ 8 w 23"/>
                <a:gd name="T33" fmla="*/ 16 h 23"/>
                <a:gd name="T34" fmla="*/ 8 w 23"/>
                <a:gd name="T35" fmla="*/ 16 h 23"/>
                <a:gd name="T36" fmla="*/ 8 w 23"/>
                <a:gd name="T37" fmla="*/ 16 h 23"/>
                <a:gd name="T38" fmla="*/ 15 w 23"/>
                <a:gd name="T39" fmla="*/ 16 h 23"/>
                <a:gd name="T40" fmla="*/ 15 w 23"/>
                <a:gd name="T41" fmla="*/ 16 h 23"/>
                <a:gd name="T42" fmla="*/ 15 w 23"/>
                <a:gd name="T43" fmla="*/ 16 h 23"/>
                <a:gd name="T44" fmla="*/ 15 w 23"/>
                <a:gd name="T45" fmla="*/ 8 h 23"/>
                <a:gd name="T46" fmla="*/ 15 w 23"/>
                <a:gd name="T47" fmla="*/ 8 h 23"/>
                <a:gd name="T48" fmla="*/ 23 w 23"/>
                <a:gd name="T49" fmla="*/ 8 h 23"/>
                <a:gd name="T50" fmla="*/ 23 w 23"/>
                <a:gd name="T51" fmla="*/ 8 h 23"/>
                <a:gd name="T52" fmla="*/ 23 w 23"/>
                <a:gd name="T53" fmla="*/ 16 h 23"/>
                <a:gd name="T54" fmla="*/ 23 w 23"/>
                <a:gd name="T55" fmla="*/ 16 h 23"/>
                <a:gd name="T56" fmla="*/ 15 w 23"/>
                <a:gd name="T57" fmla="*/ 23 h 23"/>
                <a:gd name="T58" fmla="*/ 8 w 23"/>
                <a:gd name="T59" fmla="*/ 23 h 23"/>
                <a:gd name="T60" fmla="*/ 8 w 23"/>
                <a:gd name="T61" fmla="*/ 23 h 23"/>
                <a:gd name="T62" fmla="*/ 8 w 23"/>
                <a:gd name="T63" fmla="*/ 23 h 23"/>
                <a:gd name="T64" fmla="*/ 0 w 23"/>
                <a:gd name="T65" fmla="*/ 23 h 23"/>
                <a:gd name="T66" fmla="*/ 0 w 23"/>
                <a:gd name="T67" fmla="*/ 23 h 23"/>
                <a:gd name="T68" fmla="*/ 0 w 23"/>
                <a:gd name="T69" fmla="*/ 16 h 23"/>
                <a:gd name="T70" fmla="*/ 0 w 23"/>
                <a:gd name="T71" fmla="*/ 8 h 23"/>
                <a:gd name="T72" fmla="*/ 0 w 23"/>
                <a:gd name="T73" fmla="*/ 8 h 23"/>
                <a:gd name="T74" fmla="*/ 0 w 23"/>
                <a:gd name="T75" fmla="*/ 8 h 23"/>
                <a:gd name="T76" fmla="*/ 0 w 23"/>
                <a:gd name="T77" fmla="*/ 8 h 23"/>
                <a:gd name="T78" fmla="*/ 0 w 23"/>
                <a:gd name="T79" fmla="*/ 8 h 23"/>
                <a:gd name="T80" fmla="*/ 0 w 23"/>
                <a:gd name="T81" fmla="*/ 8 h 23"/>
                <a:gd name="T82" fmla="*/ 8 w 23"/>
                <a:gd name="T83" fmla="*/ 0 h 23"/>
                <a:gd name="T84" fmla="*/ 8 w 23"/>
                <a:gd name="T85" fmla="*/ 0 h 23"/>
                <a:gd name="T86" fmla="*/ 15 w 23"/>
                <a:gd name="T87" fmla="*/ 0 h 23"/>
                <a:gd name="T88" fmla="*/ 23 w 23"/>
                <a:gd name="T89" fmla="*/ 8 h 23"/>
                <a:gd name="T90" fmla="*/ 23 w 23"/>
                <a:gd name="T91" fmla="*/ 8 h 23"/>
                <a:gd name="T92" fmla="*/ 15 w 23"/>
                <a:gd name="T93" fmla="*/ 8 h 23"/>
                <a:gd name="T94" fmla="*/ 15 w 23"/>
                <a:gd name="T95" fmla="*/ 8 h 23"/>
                <a:gd name="T96" fmla="*/ 23 w 23"/>
                <a:gd name="T97" fmla="*/ 8 h 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3"/>
                <a:gd name="T148" fmla="*/ 0 h 23"/>
                <a:gd name="T149" fmla="*/ 23 w 23"/>
                <a:gd name="T150" fmla="*/ 23 h 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3" h="23">
                  <a:moveTo>
                    <a:pt x="23" y="8"/>
                  </a:moveTo>
                  <a:lnTo>
                    <a:pt x="23" y="8"/>
                  </a:lnTo>
                  <a:lnTo>
                    <a:pt x="15" y="16"/>
                  </a:lnTo>
                  <a:lnTo>
                    <a:pt x="8" y="8"/>
                  </a:lnTo>
                  <a:lnTo>
                    <a:pt x="15" y="8"/>
                  </a:lnTo>
                  <a:lnTo>
                    <a:pt x="8" y="16"/>
                  </a:lnTo>
                  <a:lnTo>
                    <a:pt x="8" y="8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5" y="16"/>
                  </a:lnTo>
                  <a:lnTo>
                    <a:pt x="15" y="8"/>
                  </a:lnTo>
                  <a:lnTo>
                    <a:pt x="23" y="8"/>
                  </a:lnTo>
                  <a:lnTo>
                    <a:pt x="23" y="16"/>
                  </a:lnTo>
                  <a:lnTo>
                    <a:pt x="15" y="23"/>
                  </a:lnTo>
                  <a:lnTo>
                    <a:pt x="8" y="23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0" y="8"/>
                  </a:lnTo>
                  <a:lnTo>
                    <a:pt x="8" y="0"/>
                  </a:lnTo>
                  <a:lnTo>
                    <a:pt x="15" y="0"/>
                  </a:lnTo>
                  <a:lnTo>
                    <a:pt x="23" y="8"/>
                  </a:lnTo>
                  <a:lnTo>
                    <a:pt x="15" y="8"/>
                  </a:lnTo>
                  <a:lnTo>
                    <a:pt x="23" y="8"/>
                  </a:lnTo>
                  <a:close/>
                </a:path>
              </a:pathLst>
            </a:custGeom>
            <a:blipFill dpi="0" rotWithShape="0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95" name="Freeform 275"/>
            <p:cNvSpPr>
              <a:spLocks/>
            </p:cNvSpPr>
            <p:nvPr/>
          </p:nvSpPr>
          <p:spPr bwMode="auto">
            <a:xfrm>
              <a:off x="3324" y="2839"/>
              <a:ext cx="15" cy="16"/>
            </a:xfrm>
            <a:custGeom>
              <a:avLst/>
              <a:gdLst>
                <a:gd name="T0" fmla="*/ 15 w 15"/>
                <a:gd name="T1" fmla="*/ 8 h 16"/>
                <a:gd name="T2" fmla="*/ 15 w 15"/>
                <a:gd name="T3" fmla="*/ 8 h 16"/>
                <a:gd name="T4" fmla="*/ 7 w 15"/>
                <a:gd name="T5" fmla="*/ 0 h 16"/>
                <a:gd name="T6" fmla="*/ 0 w 15"/>
                <a:gd name="T7" fmla="*/ 8 h 16"/>
                <a:gd name="T8" fmla="*/ 0 w 15"/>
                <a:gd name="T9" fmla="*/ 8 h 16"/>
                <a:gd name="T10" fmla="*/ 0 w 15"/>
                <a:gd name="T11" fmla="*/ 16 h 16"/>
                <a:gd name="T12" fmla="*/ 7 w 15"/>
                <a:gd name="T13" fmla="*/ 16 h 16"/>
                <a:gd name="T14" fmla="*/ 15 w 15"/>
                <a:gd name="T15" fmla="*/ 16 h 16"/>
                <a:gd name="T16" fmla="*/ 15 w 15"/>
                <a:gd name="T17" fmla="*/ 8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16"/>
                <a:gd name="T29" fmla="*/ 15 w 15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16">
                  <a:moveTo>
                    <a:pt x="15" y="8"/>
                  </a:moveTo>
                  <a:lnTo>
                    <a:pt x="15" y="8"/>
                  </a:lnTo>
                  <a:lnTo>
                    <a:pt x="7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7" y="16"/>
                  </a:lnTo>
                  <a:lnTo>
                    <a:pt x="15" y="16"/>
                  </a:lnTo>
                  <a:lnTo>
                    <a:pt x="15" y="8"/>
                  </a:lnTo>
                  <a:close/>
                </a:path>
              </a:pathLst>
            </a:custGeom>
            <a:blipFill dpi="0" rotWithShape="0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96" name="Freeform 276"/>
            <p:cNvSpPr>
              <a:spLocks/>
            </p:cNvSpPr>
            <p:nvPr/>
          </p:nvSpPr>
          <p:spPr bwMode="auto">
            <a:xfrm>
              <a:off x="3324" y="2839"/>
              <a:ext cx="23" cy="23"/>
            </a:xfrm>
            <a:custGeom>
              <a:avLst/>
              <a:gdLst>
                <a:gd name="T0" fmla="*/ 23 w 23"/>
                <a:gd name="T1" fmla="*/ 8 h 23"/>
                <a:gd name="T2" fmla="*/ 23 w 23"/>
                <a:gd name="T3" fmla="*/ 8 h 23"/>
                <a:gd name="T4" fmla="*/ 15 w 23"/>
                <a:gd name="T5" fmla="*/ 16 h 23"/>
                <a:gd name="T6" fmla="*/ 15 w 23"/>
                <a:gd name="T7" fmla="*/ 16 h 23"/>
                <a:gd name="T8" fmla="*/ 7 w 23"/>
                <a:gd name="T9" fmla="*/ 8 h 23"/>
                <a:gd name="T10" fmla="*/ 15 w 23"/>
                <a:gd name="T11" fmla="*/ 8 h 23"/>
                <a:gd name="T12" fmla="*/ 15 w 23"/>
                <a:gd name="T13" fmla="*/ 8 h 23"/>
                <a:gd name="T14" fmla="*/ 7 w 23"/>
                <a:gd name="T15" fmla="*/ 16 h 23"/>
                <a:gd name="T16" fmla="*/ 7 w 23"/>
                <a:gd name="T17" fmla="*/ 16 h 23"/>
                <a:gd name="T18" fmla="*/ 7 w 23"/>
                <a:gd name="T19" fmla="*/ 16 h 23"/>
                <a:gd name="T20" fmla="*/ 7 w 23"/>
                <a:gd name="T21" fmla="*/ 16 h 23"/>
                <a:gd name="T22" fmla="*/ 7 w 23"/>
                <a:gd name="T23" fmla="*/ 8 h 23"/>
                <a:gd name="T24" fmla="*/ 7 w 23"/>
                <a:gd name="T25" fmla="*/ 8 h 23"/>
                <a:gd name="T26" fmla="*/ 7 w 23"/>
                <a:gd name="T27" fmla="*/ 16 h 23"/>
                <a:gd name="T28" fmla="*/ 0 w 23"/>
                <a:gd name="T29" fmla="*/ 16 h 23"/>
                <a:gd name="T30" fmla="*/ 0 w 23"/>
                <a:gd name="T31" fmla="*/ 16 h 23"/>
                <a:gd name="T32" fmla="*/ 7 w 23"/>
                <a:gd name="T33" fmla="*/ 16 h 23"/>
                <a:gd name="T34" fmla="*/ 7 w 23"/>
                <a:gd name="T35" fmla="*/ 16 h 23"/>
                <a:gd name="T36" fmla="*/ 7 w 23"/>
                <a:gd name="T37" fmla="*/ 16 h 23"/>
                <a:gd name="T38" fmla="*/ 15 w 23"/>
                <a:gd name="T39" fmla="*/ 16 h 23"/>
                <a:gd name="T40" fmla="*/ 15 w 23"/>
                <a:gd name="T41" fmla="*/ 16 h 23"/>
                <a:gd name="T42" fmla="*/ 15 w 23"/>
                <a:gd name="T43" fmla="*/ 16 h 23"/>
                <a:gd name="T44" fmla="*/ 15 w 23"/>
                <a:gd name="T45" fmla="*/ 8 h 23"/>
                <a:gd name="T46" fmla="*/ 15 w 23"/>
                <a:gd name="T47" fmla="*/ 8 h 23"/>
                <a:gd name="T48" fmla="*/ 23 w 23"/>
                <a:gd name="T49" fmla="*/ 8 h 23"/>
                <a:gd name="T50" fmla="*/ 23 w 23"/>
                <a:gd name="T51" fmla="*/ 8 h 23"/>
                <a:gd name="T52" fmla="*/ 23 w 23"/>
                <a:gd name="T53" fmla="*/ 16 h 23"/>
                <a:gd name="T54" fmla="*/ 23 w 23"/>
                <a:gd name="T55" fmla="*/ 16 h 23"/>
                <a:gd name="T56" fmla="*/ 15 w 23"/>
                <a:gd name="T57" fmla="*/ 23 h 23"/>
                <a:gd name="T58" fmla="*/ 7 w 23"/>
                <a:gd name="T59" fmla="*/ 23 h 23"/>
                <a:gd name="T60" fmla="*/ 7 w 23"/>
                <a:gd name="T61" fmla="*/ 23 h 23"/>
                <a:gd name="T62" fmla="*/ 7 w 23"/>
                <a:gd name="T63" fmla="*/ 23 h 23"/>
                <a:gd name="T64" fmla="*/ 0 w 23"/>
                <a:gd name="T65" fmla="*/ 23 h 23"/>
                <a:gd name="T66" fmla="*/ 0 w 23"/>
                <a:gd name="T67" fmla="*/ 23 h 23"/>
                <a:gd name="T68" fmla="*/ 0 w 23"/>
                <a:gd name="T69" fmla="*/ 16 h 23"/>
                <a:gd name="T70" fmla="*/ 0 w 23"/>
                <a:gd name="T71" fmla="*/ 8 h 23"/>
                <a:gd name="T72" fmla="*/ 0 w 23"/>
                <a:gd name="T73" fmla="*/ 8 h 23"/>
                <a:gd name="T74" fmla="*/ 0 w 23"/>
                <a:gd name="T75" fmla="*/ 8 h 23"/>
                <a:gd name="T76" fmla="*/ 0 w 23"/>
                <a:gd name="T77" fmla="*/ 8 h 23"/>
                <a:gd name="T78" fmla="*/ 0 w 23"/>
                <a:gd name="T79" fmla="*/ 8 h 23"/>
                <a:gd name="T80" fmla="*/ 0 w 23"/>
                <a:gd name="T81" fmla="*/ 8 h 23"/>
                <a:gd name="T82" fmla="*/ 7 w 23"/>
                <a:gd name="T83" fmla="*/ 0 h 23"/>
                <a:gd name="T84" fmla="*/ 7 w 23"/>
                <a:gd name="T85" fmla="*/ 0 h 23"/>
                <a:gd name="T86" fmla="*/ 15 w 23"/>
                <a:gd name="T87" fmla="*/ 0 h 23"/>
                <a:gd name="T88" fmla="*/ 23 w 23"/>
                <a:gd name="T89" fmla="*/ 8 h 23"/>
                <a:gd name="T90" fmla="*/ 23 w 23"/>
                <a:gd name="T91" fmla="*/ 8 h 23"/>
                <a:gd name="T92" fmla="*/ 15 w 23"/>
                <a:gd name="T93" fmla="*/ 8 h 23"/>
                <a:gd name="T94" fmla="*/ 15 w 23"/>
                <a:gd name="T95" fmla="*/ 8 h 23"/>
                <a:gd name="T96" fmla="*/ 23 w 23"/>
                <a:gd name="T97" fmla="*/ 8 h 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3"/>
                <a:gd name="T148" fmla="*/ 0 h 23"/>
                <a:gd name="T149" fmla="*/ 23 w 23"/>
                <a:gd name="T150" fmla="*/ 23 h 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3" h="23">
                  <a:moveTo>
                    <a:pt x="23" y="8"/>
                  </a:moveTo>
                  <a:lnTo>
                    <a:pt x="23" y="8"/>
                  </a:lnTo>
                  <a:lnTo>
                    <a:pt x="15" y="16"/>
                  </a:lnTo>
                  <a:lnTo>
                    <a:pt x="7" y="8"/>
                  </a:lnTo>
                  <a:lnTo>
                    <a:pt x="15" y="8"/>
                  </a:lnTo>
                  <a:lnTo>
                    <a:pt x="7" y="16"/>
                  </a:lnTo>
                  <a:lnTo>
                    <a:pt x="7" y="8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7" y="16"/>
                  </a:lnTo>
                  <a:lnTo>
                    <a:pt x="15" y="16"/>
                  </a:lnTo>
                  <a:lnTo>
                    <a:pt x="15" y="8"/>
                  </a:lnTo>
                  <a:lnTo>
                    <a:pt x="23" y="8"/>
                  </a:lnTo>
                  <a:lnTo>
                    <a:pt x="23" y="16"/>
                  </a:lnTo>
                  <a:lnTo>
                    <a:pt x="15" y="23"/>
                  </a:lnTo>
                  <a:lnTo>
                    <a:pt x="7" y="23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0" y="8"/>
                  </a:lnTo>
                  <a:lnTo>
                    <a:pt x="7" y="0"/>
                  </a:lnTo>
                  <a:lnTo>
                    <a:pt x="15" y="0"/>
                  </a:lnTo>
                  <a:lnTo>
                    <a:pt x="23" y="8"/>
                  </a:lnTo>
                  <a:lnTo>
                    <a:pt x="15" y="8"/>
                  </a:lnTo>
                  <a:lnTo>
                    <a:pt x="23" y="8"/>
                  </a:lnTo>
                  <a:close/>
                </a:path>
              </a:pathLst>
            </a:custGeom>
            <a:blipFill dpi="0" rotWithShape="0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97" name="Freeform 277"/>
            <p:cNvSpPr>
              <a:spLocks/>
            </p:cNvSpPr>
            <p:nvPr/>
          </p:nvSpPr>
          <p:spPr bwMode="auto">
            <a:xfrm>
              <a:off x="3339" y="2847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0 w 8"/>
                <a:gd name="T5" fmla="*/ 0 h 1"/>
                <a:gd name="T6" fmla="*/ 8 w 8"/>
                <a:gd name="T7" fmla="*/ 0 h 1"/>
                <a:gd name="T8" fmla="*/ 8 w 8"/>
                <a:gd name="T9" fmla="*/ 0 h 1"/>
                <a:gd name="T10" fmla="*/ 8 w 8"/>
                <a:gd name="T11" fmla="*/ 0 h 1"/>
                <a:gd name="T12" fmla="*/ 0 w 8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"/>
                <a:gd name="T23" fmla="*/ 8 w 8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98" name="Freeform 278"/>
            <p:cNvSpPr>
              <a:spLocks/>
            </p:cNvSpPr>
            <p:nvPr/>
          </p:nvSpPr>
          <p:spPr bwMode="auto">
            <a:xfrm>
              <a:off x="3446" y="2839"/>
              <a:ext cx="16" cy="16"/>
            </a:xfrm>
            <a:custGeom>
              <a:avLst/>
              <a:gdLst>
                <a:gd name="T0" fmla="*/ 16 w 16"/>
                <a:gd name="T1" fmla="*/ 8 h 16"/>
                <a:gd name="T2" fmla="*/ 8 w 16"/>
                <a:gd name="T3" fmla="*/ 8 h 16"/>
                <a:gd name="T4" fmla="*/ 8 w 16"/>
                <a:gd name="T5" fmla="*/ 0 h 16"/>
                <a:gd name="T6" fmla="*/ 0 w 16"/>
                <a:gd name="T7" fmla="*/ 8 h 16"/>
                <a:gd name="T8" fmla="*/ 0 w 16"/>
                <a:gd name="T9" fmla="*/ 8 h 16"/>
                <a:gd name="T10" fmla="*/ 0 w 16"/>
                <a:gd name="T11" fmla="*/ 16 h 16"/>
                <a:gd name="T12" fmla="*/ 8 w 16"/>
                <a:gd name="T13" fmla="*/ 16 h 16"/>
                <a:gd name="T14" fmla="*/ 8 w 16"/>
                <a:gd name="T15" fmla="*/ 16 h 16"/>
                <a:gd name="T16" fmla="*/ 16 w 16"/>
                <a:gd name="T17" fmla="*/ 8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16"/>
                <a:gd name="T29" fmla="*/ 16 w 16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16">
                  <a:moveTo>
                    <a:pt x="16" y="8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8"/>
                  </a:lnTo>
                  <a:close/>
                </a:path>
              </a:pathLst>
            </a:custGeom>
            <a:blipFill dpi="0" rotWithShape="0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99" name="Freeform 279"/>
            <p:cNvSpPr>
              <a:spLocks/>
            </p:cNvSpPr>
            <p:nvPr/>
          </p:nvSpPr>
          <p:spPr bwMode="auto">
            <a:xfrm>
              <a:off x="3446" y="2839"/>
              <a:ext cx="23" cy="23"/>
            </a:xfrm>
            <a:custGeom>
              <a:avLst/>
              <a:gdLst>
                <a:gd name="T0" fmla="*/ 16 w 23"/>
                <a:gd name="T1" fmla="*/ 16 h 23"/>
                <a:gd name="T2" fmla="*/ 8 w 23"/>
                <a:gd name="T3" fmla="*/ 16 h 23"/>
                <a:gd name="T4" fmla="*/ 8 w 23"/>
                <a:gd name="T5" fmla="*/ 8 h 23"/>
                <a:gd name="T6" fmla="*/ 8 w 23"/>
                <a:gd name="T7" fmla="*/ 8 h 23"/>
                <a:gd name="T8" fmla="*/ 8 w 23"/>
                <a:gd name="T9" fmla="*/ 0 h 23"/>
                <a:gd name="T10" fmla="*/ 16 w 23"/>
                <a:gd name="T11" fmla="*/ 8 h 23"/>
                <a:gd name="T12" fmla="*/ 16 w 23"/>
                <a:gd name="T13" fmla="*/ 8 h 23"/>
                <a:gd name="T14" fmla="*/ 8 w 23"/>
                <a:gd name="T15" fmla="*/ 16 h 23"/>
                <a:gd name="T16" fmla="*/ 8 w 23"/>
                <a:gd name="T17" fmla="*/ 16 h 23"/>
                <a:gd name="T18" fmla="*/ 8 w 23"/>
                <a:gd name="T19" fmla="*/ 16 h 23"/>
                <a:gd name="T20" fmla="*/ 8 w 23"/>
                <a:gd name="T21" fmla="*/ 16 h 23"/>
                <a:gd name="T22" fmla="*/ 8 w 23"/>
                <a:gd name="T23" fmla="*/ 8 h 23"/>
                <a:gd name="T24" fmla="*/ 8 w 23"/>
                <a:gd name="T25" fmla="*/ 8 h 23"/>
                <a:gd name="T26" fmla="*/ 8 w 23"/>
                <a:gd name="T27" fmla="*/ 16 h 23"/>
                <a:gd name="T28" fmla="*/ 0 w 23"/>
                <a:gd name="T29" fmla="*/ 16 h 23"/>
                <a:gd name="T30" fmla="*/ 0 w 23"/>
                <a:gd name="T31" fmla="*/ 16 h 23"/>
                <a:gd name="T32" fmla="*/ 8 w 23"/>
                <a:gd name="T33" fmla="*/ 16 h 23"/>
                <a:gd name="T34" fmla="*/ 8 w 23"/>
                <a:gd name="T35" fmla="*/ 16 h 23"/>
                <a:gd name="T36" fmla="*/ 8 w 23"/>
                <a:gd name="T37" fmla="*/ 16 h 23"/>
                <a:gd name="T38" fmla="*/ 8 w 23"/>
                <a:gd name="T39" fmla="*/ 16 h 23"/>
                <a:gd name="T40" fmla="*/ 8 w 23"/>
                <a:gd name="T41" fmla="*/ 16 h 23"/>
                <a:gd name="T42" fmla="*/ 8 w 23"/>
                <a:gd name="T43" fmla="*/ 16 h 23"/>
                <a:gd name="T44" fmla="*/ 16 w 23"/>
                <a:gd name="T45" fmla="*/ 8 h 23"/>
                <a:gd name="T46" fmla="*/ 16 w 23"/>
                <a:gd name="T47" fmla="*/ 8 h 23"/>
                <a:gd name="T48" fmla="*/ 23 w 23"/>
                <a:gd name="T49" fmla="*/ 16 h 23"/>
                <a:gd name="T50" fmla="*/ 23 w 23"/>
                <a:gd name="T51" fmla="*/ 16 h 23"/>
                <a:gd name="T52" fmla="*/ 16 w 23"/>
                <a:gd name="T53" fmla="*/ 23 h 23"/>
                <a:gd name="T54" fmla="*/ 16 w 23"/>
                <a:gd name="T55" fmla="*/ 23 h 23"/>
                <a:gd name="T56" fmla="*/ 8 w 23"/>
                <a:gd name="T57" fmla="*/ 23 h 23"/>
                <a:gd name="T58" fmla="*/ 8 w 23"/>
                <a:gd name="T59" fmla="*/ 23 h 23"/>
                <a:gd name="T60" fmla="*/ 8 w 23"/>
                <a:gd name="T61" fmla="*/ 23 h 23"/>
                <a:gd name="T62" fmla="*/ 8 w 23"/>
                <a:gd name="T63" fmla="*/ 23 h 23"/>
                <a:gd name="T64" fmla="*/ 0 w 23"/>
                <a:gd name="T65" fmla="*/ 23 h 23"/>
                <a:gd name="T66" fmla="*/ 0 w 23"/>
                <a:gd name="T67" fmla="*/ 23 h 23"/>
                <a:gd name="T68" fmla="*/ 0 w 23"/>
                <a:gd name="T69" fmla="*/ 16 h 23"/>
                <a:gd name="T70" fmla="*/ 0 w 23"/>
                <a:gd name="T71" fmla="*/ 8 h 23"/>
                <a:gd name="T72" fmla="*/ 0 w 23"/>
                <a:gd name="T73" fmla="*/ 8 h 23"/>
                <a:gd name="T74" fmla="*/ 0 w 23"/>
                <a:gd name="T75" fmla="*/ 8 h 23"/>
                <a:gd name="T76" fmla="*/ 0 w 23"/>
                <a:gd name="T77" fmla="*/ 8 h 23"/>
                <a:gd name="T78" fmla="*/ 0 w 23"/>
                <a:gd name="T79" fmla="*/ 8 h 23"/>
                <a:gd name="T80" fmla="*/ 0 w 23"/>
                <a:gd name="T81" fmla="*/ 8 h 23"/>
                <a:gd name="T82" fmla="*/ 8 w 23"/>
                <a:gd name="T83" fmla="*/ 0 h 23"/>
                <a:gd name="T84" fmla="*/ 8 w 23"/>
                <a:gd name="T85" fmla="*/ 0 h 23"/>
                <a:gd name="T86" fmla="*/ 16 w 23"/>
                <a:gd name="T87" fmla="*/ 0 h 23"/>
                <a:gd name="T88" fmla="*/ 16 w 23"/>
                <a:gd name="T89" fmla="*/ 8 h 23"/>
                <a:gd name="T90" fmla="*/ 16 w 23"/>
                <a:gd name="T91" fmla="*/ 8 h 23"/>
                <a:gd name="T92" fmla="*/ 8 w 23"/>
                <a:gd name="T93" fmla="*/ 8 h 23"/>
                <a:gd name="T94" fmla="*/ 16 w 23"/>
                <a:gd name="T95" fmla="*/ 8 h 23"/>
                <a:gd name="T96" fmla="*/ 16 w 23"/>
                <a:gd name="T97" fmla="*/ 16 h 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3"/>
                <a:gd name="T148" fmla="*/ 0 h 23"/>
                <a:gd name="T149" fmla="*/ 23 w 23"/>
                <a:gd name="T150" fmla="*/ 23 h 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3" h="23">
                  <a:moveTo>
                    <a:pt x="16" y="16"/>
                  </a:moveTo>
                  <a:lnTo>
                    <a:pt x="8" y="16"/>
                  </a:lnTo>
                  <a:lnTo>
                    <a:pt x="8" y="8"/>
                  </a:lnTo>
                  <a:lnTo>
                    <a:pt x="8" y="0"/>
                  </a:lnTo>
                  <a:lnTo>
                    <a:pt x="16" y="8"/>
                  </a:lnTo>
                  <a:lnTo>
                    <a:pt x="8" y="16"/>
                  </a:lnTo>
                  <a:lnTo>
                    <a:pt x="8" y="8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23" y="16"/>
                  </a:lnTo>
                  <a:lnTo>
                    <a:pt x="16" y="23"/>
                  </a:lnTo>
                  <a:lnTo>
                    <a:pt x="8" y="23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0" y="8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8" y="8"/>
                  </a:lnTo>
                  <a:lnTo>
                    <a:pt x="16" y="8"/>
                  </a:lnTo>
                  <a:lnTo>
                    <a:pt x="16" y="16"/>
                  </a:lnTo>
                  <a:close/>
                </a:path>
              </a:pathLst>
            </a:custGeom>
            <a:blipFill dpi="0" rotWithShape="0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00" name="Freeform 280"/>
            <p:cNvSpPr>
              <a:spLocks/>
            </p:cNvSpPr>
            <p:nvPr/>
          </p:nvSpPr>
          <p:spPr bwMode="auto">
            <a:xfrm>
              <a:off x="3462" y="2847"/>
              <a:ext cx="7" cy="8"/>
            </a:xfrm>
            <a:custGeom>
              <a:avLst/>
              <a:gdLst>
                <a:gd name="T0" fmla="*/ 0 w 7"/>
                <a:gd name="T1" fmla="*/ 0 h 8"/>
                <a:gd name="T2" fmla="*/ 0 w 7"/>
                <a:gd name="T3" fmla="*/ 0 h 8"/>
                <a:gd name="T4" fmla="*/ 0 w 7"/>
                <a:gd name="T5" fmla="*/ 8 h 8"/>
                <a:gd name="T6" fmla="*/ 0 w 7"/>
                <a:gd name="T7" fmla="*/ 0 h 8"/>
                <a:gd name="T8" fmla="*/ 7 w 7"/>
                <a:gd name="T9" fmla="*/ 8 h 8"/>
                <a:gd name="T10" fmla="*/ 7 w 7"/>
                <a:gd name="T11" fmla="*/ 8 h 8"/>
                <a:gd name="T12" fmla="*/ 0 w 7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8"/>
                <a:gd name="T23" fmla="*/ 7 w 7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8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0"/>
                  </a:lnTo>
                  <a:lnTo>
                    <a:pt x="7" y="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01" name="Freeform 281"/>
            <p:cNvSpPr>
              <a:spLocks/>
            </p:cNvSpPr>
            <p:nvPr/>
          </p:nvSpPr>
          <p:spPr bwMode="auto">
            <a:xfrm>
              <a:off x="2796" y="2839"/>
              <a:ext cx="15" cy="16"/>
            </a:xfrm>
            <a:custGeom>
              <a:avLst/>
              <a:gdLst>
                <a:gd name="T0" fmla="*/ 15 w 15"/>
                <a:gd name="T1" fmla="*/ 8 h 16"/>
                <a:gd name="T2" fmla="*/ 15 w 15"/>
                <a:gd name="T3" fmla="*/ 8 h 16"/>
                <a:gd name="T4" fmla="*/ 7 w 15"/>
                <a:gd name="T5" fmla="*/ 0 h 16"/>
                <a:gd name="T6" fmla="*/ 0 w 15"/>
                <a:gd name="T7" fmla="*/ 8 h 16"/>
                <a:gd name="T8" fmla="*/ 0 w 15"/>
                <a:gd name="T9" fmla="*/ 8 h 16"/>
                <a:gd name="T10" fmla="*/ 0 w 15"/>
                <a:gd name="T11" fmla="*/ 16 h 16"/>
                <a:gd name="T12" fmla="*/ 7 w 15"/>
                <a:gd name="T13" fmla="*/ 16 h 16"/>
                <a:gd name="T14" fmla="*/ 15 w 15"/>
                <a:gd name="T15" fmla="*/ 16 h 16"/>
                <a:gd name="T16" fmla="*/ 15 w 15"/>
                <a:gd name="T17" fmla="*/ 8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16"/>
                <a:gd name="T29" fmla="*/ 15 w 15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16">
                  <a:moveTo>
                    <a:pt x="15" y="8"/>
                  </a:moveTo>
                  <a:lnTo>
                    <a:pt x="15" y="8"/>
                  </a:lnTo>
                  <a:lnTo>
                    <a:pt x="7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7" y="16"/>
                  </a:lnTo>
                  <a:lnTo>
                    <a:pt x="15" y="16"/>
                  </a:lnTo>
                  <a:lnTo>
                    <a:pt x="15" y="8"/>
                  </a:lnTo>
                  <a:close/>
                </a:path>
              </a:pathLst>
            </a:custGeom>
            <a:blipFill dpi="0" rotWithShape="0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02" name="Freeform 282"/>
            <p:cNvSpPr>
              <a:spLocks/>
            </p:cNvSpPr>
            <p:nvPr/>
          </p:nvSpPr>
          <p:spPr bwMode="auto">
            <a:xfrm>
              <a:off x="2796" y="2839"/>
              <a:ext cx="23" cy="23"/>
            </a:xfrm>
            <a:custGeom>
              <a:avLst/>
              <a:gdLst>
                <a:gd name="T0" fmla="*/ 23 w 23"/>
                <a:gd name="T1" fmla="*/ 8 h 23"/>
                <a:gd name="T2" fmla="*/ 23 w 23"/>
                <a:gd name="T3" fmla="*/ 8 h 23"/>
                <a:gd name="T4" fmla="*/ 15 w 23"/>
                <a:gd name="T5" fmla="*/ 16 h 23"/>
                <a:gd name="T6" fmla="*/ 15 w 23"/>
                <a:gd name="T7" fmla="*/ 16 h 23"/>
                <a:gd name="T8" fmla="*/ 7 w 23"/>
                <a:gd name="T9" fmla="*/ 8 h 23"/>
                <a:gd name="T10" fmla="*/ 15 w 23"/>
                <a:gd name="T11" fmla="*/ 8 h 23"/>
                <a:gd name="T12" fmla="*/ 15 w 23"/>
                <a:gd name="T13" fmla="*/ 8 h 23"/>
                <a:gd name="T14" fmla="*/ 7 w 23"/>
                <a:gd name="T15" fmla="*/ 16 h 23"/>
                <a:gd name="T16" fmla="*/ 7 w 23"/>
                <a:gd name="T17" fmla="*/ 16 h 23"/>
                <a:gd name="T18" fmla="*/ 7 w 23"/>
                <a:gd name="T19" fmla="*/ 16 h 23"/>
                <a:gd name="T20" fmla="*/ 7 w 23"/>
                <a:gd name="T21" fmla="*/ 16 h 23"/>
                <a:gd name="T22" fmla="*/ 7 w 23"/>
                <a:gd name="T23" fmla="*/ 8 h 23"/>
                <a:gd name="T24" fmla="*/ 7 w 23"/>
                <a:gd name="T25" fmla="*/ 8 h 23"/>
                <a:gd name="T26" fmla="*/ 7 w 23"/>
                <a:gd name="T27" fmla="*/ 16 h 23"/>
                <a:gd name="T28" fmla="*/ 0 w 23"/>
                <a:gd name="T29" fmla="*/ 16 h 23"/>
                <a:gd name="T30" fmla="*/ 0 w 23"/>
                <a:gd name="T31" fmla="*/ 16 h 23"/>
                <a:gd name="T32" fmla="*/ 7 w 23"/>
                <a:gd name="T33" fmla="*/ 16 h 23"/>
                <a:gd name="T34" fmla="*/ 7 w 23"/>
                <a:gd name="T35" fmla="*/ 16 h 23"/>
                <a:gd name="T36" fmla="*/ 7 w 23"/>
                <a:gd name="T37" fmla="*/ 16 h 23"/>
                <a:gd name="T38" fmla="*/ 15 w 23"/>
                <a:gd name="T39" fmla="*/ 16 h 23"/>
                <a:gd name="T40" fmla="*/ 15 w 23"/>
                <a:gd name="T41" fmla="*/ 16 h 23"/>
                <a:gd name="T42" fmla="*/ 15 w 23"/>
                <a:gd name="T43" fmla="*/ 16 h 23"/>
                <a:gd name="T44" fmla="*/ 15 w 23"/>
                <a:gd name="T45" fmla="*/ 8 h 23"/>
                <a:gd name="T46" fmla="*/ 15 w 23"/>
                <a:gd name="T47" fmla="*/ 8 h 23"/>
                <a:gd name="T48" fmla="*/ 23 w 23"/>
                <a:gd name="T49" fmla="*/ 8 h 23"/>
                <a:gd name="T50" fmla="*/ 23 w 23"/>
                <a:gd name="T51" fmla="*/ 8 h 23"/>
                <a:gd name="T52" fmla="*/ 23 w 23"/>
                <a:gd name="T53" fmla="*/ 16 h 23"/>
                <a:gd name="T54" fmla="*/ 23 w 23"/>
                <a:gd name="T55" fmla="*/ 16 h 23"/>
                <a:gd name="T56" fmla="*/ 15 w 23"/>
                <a:gd name="T57" fmla="*/ 23 h 23"/>
                <a:gd name="T58" fmla="*/ 7 w 23"/>
                <a:gd name="T59" fmla="*/ 23 h 23"/>
                <a:gd name="T60" fmla="*/ 7 w 23"/>
                <a:gd name="T61" fmla="*/ 23 h 23"/>
                <a:gd name="T62" fmla="*/ 7 w 23"/>
                <a:gd name="T63" fmla="*/ 23 h 23"/>
                <a:gd name="T64" fmla="*/ 0 w 23"/>
                <a:gd name="T65" fmla="*/ 23 h 23"/>
                <a:gd name="T66" fmla="*/ 0 w 23"/>
                <a:gd name="T67" fmla="*/ 23 h 23"/>
                <a:gd name="T68" fmla="*/ 0 w 23"/>
                <a:gd name="T69" fmla="*/ 16 h 23"/>
                <a:gd name="T70" fmla="*/ 0 w 23"/>
                <a:gd name="T71" fmla="*/ 8 h 23"/>
                <a:gd name="T72" fmla="*/ 0 w 23"/>
                <a:gd name="T73" fmla="*/ 8 h 23"/>
                <a:gd name="T74" fmla="*/ 0 w 23"/>
                <a:gd name="T75" fmla="*/ 8 h 23"/>
                <a:gd name="T76" fmla="*/ 0 w 23"/>
                <a:gd name="T77" fmla="*/ 8 h 23"/>
                <a:gd name="T78" fmla="*/ 0 w 23"/>
                <a:gd name="T79" fmla="*/ 8 h 23"/>
                <a:gd name="T80" fmla="*/ 0 w 23"/>
                <a:gd name="T81" fmla="*/ 8 h 23"/>
                <a:gd name="T82" fmla="*/ 7 w 23"/>
                <a:gd name="T83" fmla="*/ 0 h 23"/>
                <a:gd name="T84" fmla="*/ 7 w 23"/>
                <a:gd name="T85" fmla="*/ 0 h 23"/>
                <a:gd name="T86" fmla="*/ 15 w 23"/>
                <a:gd name="T87" fmla="*/ 0 h 23"/>
                <a:gd name="T88" fmla="*/ 23 w 23"/>
                <a:gd name="T89" fmla="*/ 8 h 23"/>
                <a:gd name="T90" fmla="*/ 23 w 23"/>
                <a:gd name="T91" fmla="*/ 8 h 23"/>
                <a:gd name="T92" fmla="*/ 15 w 23"/>
                <a:gd name="T93" fmla="*/ 8 h 23"/>
                <a:gd name="T94" fmla="*/ 15 w 23"/>
                <a:gd name="T95" fmla="*/ 8 h 23"/>
                <a:gd name="T96" fmla="*/ 23 w 23"/>
                <a:gd name="T97" fmla="*/ 8 h 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3"/>
                <a:gd name="T148" fmla="*/ 0 h 23"/>
                <a:gd name="T149" fmla="*/ 23 w 23"/>
                <a:gd name="T150" fmla="*/ 23 h 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3" h="23">
                  <a:moveTo>
                    <a:pt x="23" y="8"/>
                  </a:moveTo>
                  <a:lnTo>
                    <a:pt x="23" y="8"/>
                  </a:lnTo>
                  <a:lnTo>
                    <a:pt x="15" y="16"/>
                  </a:lnTo>
                  <a:lnTo>
                    <a:pt x="7" y="8"/>
                  </a:lnTo>
                  <a:lnTo>
                    <a:pt x="15" y="8"/>
                  </a:lnTo>
                  <a:lnTo>
                    <a:pt x="7" y="16"/>
                  </a:lnTo>
                  <a:lnTo>
                    <a:pt x="7" y="8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7" y="16"/>
                  </a:lnTo>
                  <a:lnTo>
                    <a:pt x="15" y="16"/>
                  </a:lnTo>
                  <a:lnTo>
                    <a:pt x="15" y="8"/>
                  </a:lnTo>
                  <a:lnTo>
                    <a:pt x="23" y="8"/>
                  </a:lnTo>
                  <a:lnTo>
                    <a:pt x="23" y="16"/>
                  </a:lnTo>
                  <a:lnTo>
                    <a:pt x="15" y="23"/>
                  </a:lnTo>
                  <a:lnTo>
                    <a:pt x="7" y="23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0" y="8"/>
                  </a:lnTo>
                  <a:lnTo>
                    <a:pt x="7" y="0"/>
                  </a:lnTo>
                  <a:lnTo>
                    <a:pt x="15" y="0"/>
                  </a:lnTo>
                  <a:lnTo>
                    <a:pt x="23" y="8"/>
                  </a:lnTo>
                  <a:lnTo>
                    <a:pt x="15" y="8"/>
                  </a:lnTo>
                  <a:lnTo>
                    <a:pt x="23" y="8"/>
                  </a:lnTo>
                  <a:close/>
                </a:path>
              </a:pathLst>
            </a:custGeom>
            <a:blipFill dpi="0" rotWithShape="0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03" name="Freeform 285"/>
            <p:cNvSpPr>
              <a:spLocks/>
            </p:cNvSpPr>
            <p:nvPr/>
          </p:nvSpPr>
          <p:spPr bwMode="auto">
            <a:xfrm>
              <a:off x="2352" y="2205"/>
              <a:ext cx="283" cy="405"/>
            </a:xfrm>
            <a:custGeom>
              <a:avLst/>
              <a:gdLst>
                <a:gd name="T0" fmla="*/ 0 w 283"/>
                <a:gd name="T1" fmla="*/ 0 h 405"/>
                <a:gd name="T2" fmla="*/ 122 w 283"/>
                <a:gd name="T3" fmla="*/ 8 h 405"/>
                <a:gd name="T4" fmla="*/ 207 w 283"/>
                <a:gd name="T5" fmla="*/ 38 h 405"/>
                <a:gd name="T6" fmla="*/ 237 w 283"/>
                <a:gd name="T7" fmla="*/ 69 h 405"/>
                <a:gd name="T8" fmla="*/ 268 w 283"/>
                <a:gd name="T9" fmla="*/ 99 h 405"/>
                <a:gd name="T10" fmla="*/ 283 w 283"/>
                <a:gd name="T11" fmla="*/ 206 h 405"/>
                <a:gd name="T12" fmla="*/ 268 w 283"/>
                <a:gd name="T13" fmla="*/ 306 h 405"/>
                <a:gd name="T14" fmla="*/ 237 w 283"/>
                <a:gd name="T15" fmla="*/ 344 h 405"/>
                <a:gd name="T16" fmla="*/ 207 w 283"/>
                <a:gd name="T17" fmla="*/ 367 h 405"/>
                <a:gd name="T18" fmla="*/ 122 w 283"/>
                <a:gd name="T19" fmla="*/ 397 h 405"/>
                <a:gd name="T20" fmla="*/ 0 w 283"/>
                <a:gd name="T21" fmla="*/ 405 h 405"/>
                <a:gd name="T22" fmla="*/ 0 w 283"/>
                <a:gd name="T23" fmla="*/ 0 h 40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83"/>
                <a:gd name="T37" fmla="*/ 0 h 405"/>
                <a:gd name="T38" fmla="*/ 283 w 283"/>
                <a:gd name="T39" fmla="*/ 405 h 40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83" h="405">
                  <a:moveTo>
                    <a:pt x="0" y="0"/>
                  </a:moveTo>
                  <a:lnTo>
                    <a:pt x="122" y="8"/>
                  </a:lnTo>
                  <a:lnTo>
                    <a:pt x="207" y="38"/>
                  </a:lnTo>
                  <a:lnTo>
                    <a:pt x="237" y="69"/>
                  </a:lnTo>
                  <a:lnTo>
                    <a:pt x="268" y="99"/>
                  </a:lnTo>
                  <a:lnTo>
                    <a:pt x="283" y="206"/>
                  </a:lnTo>
                  <a:lnTo>
                    <a:pt x="268" y="306"/>
                  </a:lnTo>
                  <a:lnTo>
                    <a:pt x="237" y="344"/>
                  </a:lnTo>
                  <a:lnTo>
                    <a:pt x="207" y="367"/>
                  </a:lnTo>
                  <a:lnTo>
                    <a:pt x="122" y="397"/>
                  </a:lnTo>
                  <a:lnTo>
                    <a:pt x="0" y="405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10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04" name="Freeform 286"/>
            <p:cNvSpPr>
              <a:spLocks/>
            </p:cNvSpPr>
            <p:nvPr/>
          </p:nvSpPr>
          <p:spPr bwMode="auto">
            <a:xfrm>
              <a:off x="2352" y="2205"/>
              <a:ext cx="291" cy="375"/>
            </a:xfrm>
            <a:custGeom>
              <a:avLst/>
              <a:gdLst>
                <a:gd name="T0" fmla="*/ 0 w 291"/>
                <a:gd name="T1" fmla="*/ 0 h 375"/>
                <a:gd name="T2" fmla="*/ 122 w 291"/>
                <a:gd name="T3" fmla="*/ 8 h 375"/>
                <a:gd name="T4" fmla="*/ 122 w 291"/>
                <a:gd name="T5" fmla="*/ 8 h 375"/>
                <a:gd name="T6" fmla="*/ 122 w 291"/>
                <a:gd name="T7" fmla="*/ 8 h 375"/>
                <a:gd name="T8" fmla="*/ 207 w 291"/>
                <a:gd name="T9" fmla="*/ 38 h 375"/>
                <a:gd name="T10" fmla="*/ 214 w 291"/>
                <a:gd name="T11" fmla="*/ 38 h 375"/>
                <a:gd name="T12" fmla="*/ 214 w 291"/>
                <a:gd name="T13" fmla="*/ 38 h 375"/>
                <a:gd name="T14" fmla="*/ 245 w 291"/>
                <a:gd name="T15" fmla="*/ 69 h 375"/>
                <a:gd name="T16" fmla="*/ 245 w 291"/>
                <a:gd name="T17" fmla="*/ 69 h 375"/>
                <a:gd name="T18" fmla="*/ 245 w 291"/>
                <a:gd name="T19" fmla="*/ 69 h 375"/>
                <a:gd name="T20" fmla="*/ 275 w 291"/>
                <a:gd name="T21" fmla="*/ 99 h 375"/>
                <a:gd name="T22" fmla="*/ 275 w 291"/>
                <a:gd name="T23" fmla="*/ 99 h 375"/>
                <a:gd name="T24" fmla="*/ 275 w 291"/>
                <a:gd name="T25" fmla="*/ 99 h 375"/>
                <a:gd name="T26" fmla="*/ 291 w 291"/>
                <a:gd name="T27" fmla="*/ 206 h 375"/>
                <a:gd name="T28" fmla="*/ 291 w 291"/>
                <a:gd name="T29" fmla="*/ 206 h 375"/>
                <a:gd name="T30" fmla="*/ 291 w 291"/>
                <a:gd name="T31" fmla="*/ 206 h 375"/>
                <a:gd name="T32" fmla="*/ 275 w 291"/>
                <a:gd name="T33" fmla="*/ 306 h 375"/>
                <a:gd name="T34" fmla="*/ 275 w 291"/>
                <a:gd name="T35" fmla="*/ 313 h 375"/>
                <a:gd name="T36" fmla="*/ 275 w 291"/>
                <a:gd name="T37" fmla="*/ 313 h 375"/>
                <a:gd name="T38" fmla="*/ 245 w 291"/>
                <a:gd name="T39" fmla="*/ 352 h 375"/>
                <a:gd name="T40" fmla="*/ 245 w 291"/>
                <a:gd name="T41" fmla="*/ 352 h 375"/>
                <a:gd name="T42" fmla="*/ 245 w 291"/>
                <a:gd name="T43" fmla="*/ 352 h 375"/>
                <a:gd name="T44" fmla="*/ 214 w 291"/>
                <a:gd name="T45" fmla="*/ 375 h 375"/>
                <a:gd name="T46" fmla="*/ 207 w 291"/>
                <a:gd name="T47" fmla="*/ 375 h 375"/>
                <a:gd name="T48" fmla="*/ 207 w 291"/>
                <a:gd name="T49" fmla="*/ 367 h 375"/>
                <a:gd name="T50" fmla="*/ 207 w 291"/>
                <a:gd name="T51" fmla="*/ 367 h 375"/>
                <a:gd name="T52" fmla="*/ 237 w 291"/>
                <a:gd name="T53" fmla="*/ 344 h 375"/>
                <a:gd name="T54" fmla="*/ 237 w 291"/>
                <a:gd name="T55" fmla="*/ 344 h 375"/>
                <a:gd name="T56" fmla="*/ 237 w 291"/>
                <a:gd name="T57" fmla="*/ 344 h 375"/>
                <a:gd name="T58" fmla="*/ 268 w 291"/>
                <a:gd name="T59" fmla="*/ 306 h 375"/>
                <a:gd name="T60" fmla="*/ 268 w 291"/>
                <a:gd name="T61" fmla="*/ 306 h 375"/>
                <a:gd name="T62" fmla="*/ 268 w 291"/>
                <a:gd name="T63" fmla="*/ 306 h 375"/>
                <a:gd name="T64" fmla="*/ 283 w 291"/>
                <a:gd name="T65" fmla="*/ 206 h 375"/>
                <a:gd name="T66" fmla="*/ 283 w 291"/>
                <a:gd name="T67" fmla="*/ 206 h 375"/>
                <a:gd name="T68" fmla="*/ 283 w 291"/>
                <a:gd name="T69" fmla="*/ 206 h 375"/>
                <a:gd name="T70" fmla="*/ 268 w 291"/>
                <a:gd name="T71" fmla="*/ 99 h 375"/>
                <a:gd name="T72" fmla="*/ 268 w 291"/>
                <a:gd name="T73" fmla="*/ 99 h 375"/>
                <a:gd name="T74" fmla="*/ 268 w 291"/>
                <a:gd name="T75" fmla="*/ 107 h 375"/>
                <a:gd name="T76" fmla="*/ 237 w 291"/>
                <a:gd name="T77" fmla="*/ 76 h 375"/>
                <a:gd name="T78" fmla="*/ 237 w 291"/>
                <a:gd name="T79" fmla="*/ 76 h 375"/>
                <a:gd name="T80" fmla="*/ 237 w 291"/>
                <a:gd name="T81" fmla="*/ 76 h 375"/>
                <a:gd name="T82" fmla="*/ 207 w 291"/>
                <a:gd name="T83" fmla="*/ 46 h 375"/>
                <a:gd name="T84" fmla="*/ 207 w 291"/>
                <a:gd name="T85" fmla="*/ 46 h 375"/>
                <a:gd name="T86" fmla="*/ 207 w 291"/>
                <a:gd name="T87" fmla="*/ 46 h 375"/>
                <a:gd name="T88" fmla="*/ 122 w 291"/>
                <a:gd name="T89" fmla="*/ 15 h 375"/>
                <a:gd name="T90" fmla="*/ 122 w 291"/>
                <a:gd name="T91" fmla="*/ 15 h 375"/>
                <a:gd name="T92" fmla="*/ 122 w 291"/>
                <a:gd name="T93" fmla="*/ 15 h 375"/>
                <a:gd name="T94" fmla="*/ 0 w 291"/>
                <a:gd name="T95" fmla="*/ 8 h 375"/>
                <a:gd name="T96" fmla="*/ 0 w 291"/>
                <a:gd name="T97" fmla="*/ 0 h 37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91"/>
                <a:gd name="T148" fmla="*/ 0 h 375"/>
                <a:gd name="T149" fmla="*/ 291 w 291"/>
                <a:gd name="T150" fmla="*/ 375 h 37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91" h="375">
                  <a:moveTo>
                    <a:pt x="0" y="0"/>
                  </a:moveTo>
                  <a:lnTo>
                    <a:pt x="122" y="8"/>
                  </a:lnTo>
                  <a:lnTo>
                    <a:pt x="207" y="38"/>
                  </a:lnTo>
                  <a:lnTo>
                    <a:pt x="214" y="38"/>
                  </a:lnTo>
                  <a:lnTo>
                    <a:pt x="245" y="69"/>
                  </a:lnTo>
                  <a:lnTo>
                    <a:pt x="275" y="99"/>
                  </a:lnTo>
                  <a:lnTo>
                    <a:pt x="291" y="206"/>
                  </a:lnTo>
                  <a:lnTo>
                    <a:pt x="275" y="306"/>
                  </a:lnTo>
                  <a:lnTo>
                    <a:pt x="275" y="313"/>
                  </a:lnTo>
                  <a:lnTo>
                    <a:pt x="245" y="352"/>
                  </a:lnTo>
                  <a:lnTo>
                    <a:pt x="214" y="375"/>
                  </a:lnTo>
                  <a:lnTo>
                    <a:pt x="207" y="375"/>
                  </a:lnTo>
                  <a:lnTo>
                    <a:pt x="207" y="367"/>
                  </a:lnTo>
                  <a:lnTo>
                    <a:pt x="237" y="344"/>
                  </a:lnTo>
                  <a:lnTo>
                    <a:pt x="268" y="306"/>
                  </a:lnTo>
                  <a:lnTo>
                    <a:pt x="283" y="206"/>
                  </a:lnTo>
                  <a:lnTo>
                    <a:pt x="268" y="99"/>
                  </a:lnTo>
                  <a:lnTo>
                    <a:pt x="268" y="107"/>
                  </a:lnTo>
                  <a:lnTo>
                    <a:pt x="237" y="76"/>
                  </a:lnTo>
                  <a:lnTo>
                    <a:pt x="207" y="46"/>
                  </a:lnTo>
                  <a:lnTo>
                    <a:pt x="122" y="15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05" name="Freeform 287"/>
            <p:cNvSpPr>
              <a:spLocks/>
            </p:cNvSpPr>
            <p:nvPr/>
          </p:nvSpPr>
          <p:spPr bwMode="auto">
            <a:xfrm>
              <a:off x="2474" y="2572"/>
              <a:ext cx="85" cy="38"/>
            </a:xfrm>
            <a:custGeom>
              <a:avLst/>
              <a:gdLst>
                <a:gd name="T0" fmla="*/ 85 w 85"/>
                <a:gd name="T1" fmla="*/ 8 h 38"/>
                <a:gd name="T2" fmla="*/ 0 w 85"/>
                <a:gd name="T3" fmla="*/ 38 h 38"/>
                <a:gd name="T4" fmla="*/ 0 w 85"/>
                <a:gd name="T5" fmla="*/ 38 h 38"/>
                <a:gd name="T6" fmla="*/ 0 w 85"/>
                <a:gd name="T7" fmla="*/ 30 h 38"/>
                <a:gd name="T8" fmla="*/ 0 w 85"/>
                <a:gd name="T9" fmla="*/ 30 h 38"/>
                <a:gd name="T10" fmla="*/ 85 w 85"/>
                <a:gd name="T11" fmla="*/ 0 h 38"/>
                <a:gd name="T12" fmla="*/ 85 w 85"/>
                <a:gd name="T13" fmla="*/ 8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5"/>
                <a:gd name="T22" fmla="*/ 0 h 38"/>
                <a:gd name="T23" fmla="*/ 85 w 85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5" h="38">
                  <a:moveTo>
                    <a:pt x="85" y="8"/>
                  </a:moveTo>
                  <a:lnTo>
                    <a:pt x="0" y="38"/>
                  </a:lnTo>
                  <a:lnTo>
                    <a:pt x="0" y="30"/>
                  </a:lnTo>
                  <a:lnTo>
                    <a:pt x="85" y="0"/>
                  </a:lnTo>
                  <a:lnTo>
                    <a:pt x="85" y="8"/>
                  </a:lnTo>
                  <a:close/>
                </a:path>
              </a:pathLst>
            </a:custGeom>
            <a:blipFill dpi="0" rotWithShape="0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06" name="Freeform 288"/>
            <p:cNvSpPr>
              <a:spLocks/>
            </p:cNvSpPr>
            <p:nvPr/>
          </p:nvSpPr>
          <p:spPr bwMode="auto">
            <a:xfrm>
              <a:off x="2352" y="2602"/>
              <a:ext cx="122" cy="16"/>
            </a:xfrm>
            <a:custGeom>
              <a:avLst/>
              <a:gdLst>
                <a:gd name="T0" fmla="*/ 122 w 122"/>
                <a:gd name="T1" fmla="*/ 8 h 16"/>
                <a:gd name="T2" fmla="*/ 122 w 122"/>
                <a:gd name="T3" fmla="*/ 0 h 16"/>
                <a:gd name="T4" fmla="*/ 0 w 122"/>
                <a:gd name="T5" fmla="*/ 8 h 16"/>
                <a:gd name="T6" fmla="*/ 0 w 122"/>
                <a:gd name="T7" fmla="*/ 16 h 16"/>
                <a:gd name="T8" fmla="*/ 122 w 122"/>
                <a:gd name="T9" fmla="*/ 8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16"/>
                <a:gd name="T17" fmla="*/ 122 w 122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16">
                  <a:moveTo>
                    <a:pt x="122" y="8"/>
                  </a:moveTo>
                  <a:lnTo>
                    <a:pt x="122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122" y="8"/>
                  </a:lnTo>
                  <a:close/>
                </a:path>
              </a:pathLst>
            </a:custGeom>
            <a:blipFill dpi="0" rotWithShape="0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07" name="Rectangle 289"/>
            <p:cNvSpPr>
              <a:spLocks noChangeArrowheads="1"/>
            </p:cNvSpPr>
            <p:nvPr/>
          </p:nvSpPr>
          <p:spPr bwMode="auto">
            <a:xfrm>
              <a:off x="2168" y="2251"/>
              <a:ext cx="192" cy="8"/>
            </a:xfrm>
            <a:prstGeom prst="rect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endParaRPr lang="en-US" altLang="en-US"/>
            </a:p>
          </p:txBody>
        </p:sp>
        <p:sp>
          <p:nvSpPr>
            <p:cNvPr id="17508" name="Rectangle 290"/>
            <p:cNvSpPr>
              <a:spLocks noChangeArrowheads="1"/>
            </p:cNvSpPr>
            <p:nvPr/>
          </p:nvSpPr>
          <p:spPr bwMode="auto">
            <a:xfrm>
              <a:off x="2168" y="2411"/>
              <a:ext cx="192" cy="8"/>
            </a:xfrm>
            <a:prstGeom prst="rect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endParaRPr lang="en-US" altLang="en-US"/>
            </a:p>
          </p:txBody>
        </p:sp>
        <p:sp>
          <p:nvSpPr>
            <p:cNvPr id="17509" name="Rectangle 291"/>
            <p:cNvSpPr>
              <a:spLocks noChangeArrowheads="1"/>
            </p:cNvSpPr>
            <p:nvPr/>
          </p:nvSpPr>
          <p:spPr bwMode="auto">
            <a:xfrm>
              <a:off x="2168" y="2503"/>
              <a:ext cx="184" cy="8"/>
            </a:xfrm>
            <a:prstGeom prst="rect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endParaRPr lang="en-US" altLang="en-US"/>
            </a:p>
          </p:txBody>
        </p:sp>
        <p:sp>
          <p:nvSpPr>
            <p:cNvPr id="17510" name="Rectangle 292"/>
            <p:cNvSpPr>
              <a:spLocks noChangeArrowheads="1"/>
            </p:cNvSpPr>
            <p:nvPr/>
          </p:nvSpPr>
          <p:spPr bwMode="auto">
            <a:xfrm>
              <a:off x="2168" y="2580"/>
              <a:ext cx="184" cy="7"/>
            </a:xfrm>
            <a:prstGeom prst="rect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endParaRPr lang="en-US" altLang="en-US"/>
            </a:p>
          </p:txBody>
        </p:sp>
        <p:sp>
          <p:nvSpPr>
            <p:cNvPr id="17511" name="Freeform 294"/>
            <p:cNvSpPr>
              <a:spLocks/>
            </p:cNvSpPr>
            <p:nvPr/>
          </p:nvSpPr>
          <p:spPr bwMode="auto">
            <a:xfrm>
              <a:off x="1763" y="1601"/>
              <a:ext cx="222" cy="535"/>
            </a:xfrm>
            <a:custGeom>
              <a:avLst/>
              <a:gdLst>
                <a:gd name="T0" fmla="*/ 0 w 222"/>
                <a:gd name="T1" fmla="*/ 0 h 535"/>
                <a:gd name="T2" fmla="*/ 0 w 222"/>
                <a:gd name="T3" fmla="*/ 199 h 535"/>
                <a:gd name="T4" fmla="*/ 115 w 222"/>
                <a:gd name="T5" fmla="*/ 268 h 535"/>
                <a:gd name="T6" fmla="*/ 0 w 222"/>
                <a:gd name="T7" fmla="*/ 336 h 535"/>
                <a:gd name="T8" fmla="*/ 0 w 222"/>
                <a:gd name="T9" fmla="*/ 535 h 535"/>
                <a:gd name="T10" fmla="*/ 222 w 222"/>
                <a:gd name="T11" fmla="*/ 405 h 535"/>
                <a:gd name="T12" fmla="*/ 222 w 222"/>
                <a:gd name="T13" fmla="*/ 138 h 535"/>
                <a:gd name="T14" fmla="*/ 0 w 222"/>
                <a:gd name="T15" fmla="*/ 0 h 5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2"/>
                <a:gd name="T25" fmla="*/ 0 h 535"/>
                <a:gd name="T26" fmla="*/ 222 w 222"/>
                <a:gd name="T27" fmla="*/ 535 h 5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2" h="535">
                  <a:moveTo>
                    <a:pt x="0" y="0"/>
                  </a:moveTo>
                  <a:lnTo>
                    <a:pt x="0" y="199"/>
                  </a:lnTo>
                  <a:lnTo>
                    <a:pt x="115" y="268"/>
                  </a:lnTo>
                  <a:lnTo>
                    <a:pt x="0" y="336"/>
                  </a:lnTo>
                  <a:lnTo>
                    <a:pt x="0" y="535"/>
                  </a:lnTo>
                  <a:lnTo>
                    <a:pt x="222" y="405"/>
                  </a:lnTo>
                  <a:lnTo>
                    <a:pt x="222" y="13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7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12" name="Freeform 295"/>
            <p:cNvSpPr>
              <a:spLocks/>
            </p:cNvSpPr>
            <p:nvPr/>
          </p:nvSpPr>
          <p:spPr bwMode="auto">
            <a:xfrm>
              <a:off x="1763" y="1601"/>
              <a:ext cx="229" cy="550"/>
            </a:xfrm>
            <a:custGeom>
              <a:avLst/>
              <a:gdLst>
                <a:gd name="T0" fmla="*/ 7 w 229"/>
                <a:gd name="T1" fmla="*/ 0 h 550"/>
                <a:gd name="T2" fmla="*/ 7 w 229"/>
                <a:gd name="T3" fmla="*/ 199 h 550"/>
                <a:gd name="T4" fmla="*/ 0 w 229"/>
                <a:gd name="T5" fmla="*/ 207 h 550"/>
                <a:gd name="T6" fmla="*/ 7 w 229"/>
                <a:gd name="T7" fmla="*/ 199 h 550"/>
                <a:gd name="T8" fmla="*/ 122 w 229"/>
                <a:gd name="T9" fmla="*/ 268 h 550"/>
                <a:gd name="T10" fmla="*/ 138 w 229"/>
                <a:gd name="T11" fmla="*/ 268 h 550"/>
                <a:gd name="T12" fmla="*/ 122 w 229"/>
                <a:gd name="T13" fmla="*/ 275 h 550"/>
                <a:gd name="T14" fmla="*/ 7 w 229"/>
                <a:gd name="T15" fmla="*/ 344 h 550"/>
                <a:gd name="T16" fmla="*/ 0 w 229"/>
                <a:gd name="T17" fmla="*/ 336 h 550"/>
                <a:gd name="T18" fmla="*/ 7 w 229"/>
                <a:gd name="T19" fmla="*/ 336 h 550"/>
                <a:gd name="T20" fmla="*/ 7 w 229"/>
                <a:gd name="T21" fmla="*/ 535 h 550"/>
                <a:gd name="T22" fmla="*/ 7 w 229"/>
                <a:gd name="T23" fmla="*/ 543 h 550"/>
                <a:gd name="T24" fmla="*/ 0 w 229"/>
                <a:gd name="T25" fmla="*/ 535 h 550"/>
                <a:gd name="T26" fmla="*/ 222 w 229"/>
                <a:gd name="T27" fmla="*/ 405 h 550"/>
                <a:gd name="T28" fmla="*/ 229 w 229"/>
                <a:gd name="T29" fmla="*/ 405 h 550"/>
                <a:gd name="T30" fmla="*/ 222 w 229"/>
                <a:gd name="T31" fmla="*/ 405 h 550"/>
                <a:gd name="T32" fmla="*/ 222 w 229"/>
                <a:gd name="T33" fmla="*/ 138 h 550"/>
                <a:gd name="T34" fmla="*/ 229 w 229"/>
                <a:gd name="T35" fmla="*/ 138 h 550"/>
                <a:gd name="T36" fmla="*/ 229 w 229"/>
                <a:gd name="T37" fmla="*/ 138 h 550"/>
                <a:gd name="T38" fmla="*/ 229 w 229"/>
                <a:gd name="T39" fmla="*/ 138 h 550"/>
                <a:gd name="T40" fmla="*/ 229 w 229"/>
                <a:gd name="T41" fmla="*/ 405 h 550"/>
                <a:gd name="T42" fmla="*/ 229 w 229"/>
                <a:gd name="T43" fmla="*/ 413 h 550"/>
                <a:gd name="T44" fmla="*/ 229 w 229"/>
                <a:gd name="T45" fmla="*/ 413 h 550"/>
                <a:gd name="T46" fmla="*/ 7 w 229"/>
                <a:gd name="T47" fmla="*/ 543 h 550"/>
                <a:gd name="T48" fmla="*/ 0 w 229"/>
                <a:gd name="T49" fmla="*/ 550 h 550"/>
                <a:gd name="T50" fmla="*/ 0 w 229"/>
                <a:gd name="T51" fmla="*/ 535 h 550"/>
                <a:gd name="T52" fmla="*/ 0 w 229"/>
                <a:gd name="T53" fmla="*/ 336 h 550"/>
                <a:gd name="T54" fmla="*/ 0 w 229"/>
                <a:gd name="T55" fmla="*/ 336 h 550"/>
                <a:gd name="T56" fmla="*/ 0 w 229"/>
                <a:gd name="T57" fmla="*/ 336 h 550"/>
                <a:gd name="T58" fmla="*/ 115 w 229"/>
                <a:gd name="T59" fmla="*/ 268 h 550"/>
                <a:gd name="T60" fmla="*/ 122 w 229"/>
                <a:gd name="T61" fmla="*/ 275 h 550"/>
                <a:gd name="T62" fmla="*/ 115 w 229"/>
                <a:gd name="T63" fmla="*/ 275 h 550"/>
                <a:gd name="T64" fmla="*/ 0 w 229"/>
                <a:gd name="T65" fmla="*/ 207 h 550"/>
                <a:gd name="T66" fmla="*/ 0 w 229"/>
                <a:gd name="T67" fmla="*/ 207 h 550"/>
                <a:gd name="T68" fmla="*/ 0 w 229"/>
                <a:gd name="T69" fmla="*/ 199 h 550"/>
                <a:gd name="T70" fmla="*/ 0 w 229"/>
                <a:gd name="T71" fmla="*/ 0 h 550"/>
                <a:gd name="T72" fmla="*/ 7 w 229"/>
                <a:gd name="T73" fmla="*/ 0 h 55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9"/>
                <a:gd name="T112" fmla="*/ 0 h 550"/>
                <a:gd name="T113" fmla="*/ 229 w 229"/>
                <a:gd name="T114" fmla="*/ 550 h 55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9" h="550">
                  <a:moveTo>
                    <a:pt x="7" y="0"/>
                  </a:moveTo>
                  <a:lnTo>
                    <a:pt x="7" y="199"/>
                  </a:lnTo>
                  <a:lnTo>
                    <a:pt x="0" y="207"/>
                  </a:lnTo>
                  <a:lnTo>
                    <a:pt x="7" y="199"/>
                  </a:lnTo>
                  <a:lnTo>
                    <a:pt x="122" y="268"/>
                  </a:lnTo>
                  <a:lnTo>
                    <a:pt x="138" y="268"/>
                  </a:lnTo>
                  <a:lnTo>
                    <a:pt x="122" y="275"/>
                  </a:lnTo>
                  <a:lnTo>
                    <a:pt x="7" y="344"/>
                  </a:lnTo>
                  <a:lnTo>
                    <a:pt x="0" y="336"/>
                  </a:lnTo>
                  <a:lnTo>
                    <a:pt x="7" y="336"/>
                  </a:lnTo>
                  <a:lnTo>
                    <a:pt x="7" y="535"/>
                  </a:lnTo>
                  <a:lnTo>
                    <a:pt x="7" y="543"/>
                  </a:lnTo>
                  <a:lnTo>
                    <a:pt x="0" y="535"/>
                  </a:lnTo>
                  <a:lnTo>
                    <a:pt x="222" y="405"/>
                  </a:lnTo>
                  <a:lnTo>
                    <a:pt x="229" y="405"/>
                  </a:lnTo>
                  <a:lnTo>
                    <a:pt x="222" y="405"/>
                  </a:lnTo>
                  <a:lnTo>
                    <a:pt x="222" y="138"/>
                  </a:lnTo>
                  <a:lnTo>
                    <a:pt x="229" y="138"/>
                  </a:lnTo>
                  <a:lnTo>
                    <a:pt x="229" y="405"/>
                  </a:lnTo>
                  <a:lnTo>
                    <a:pt x="229" y="413"/>
                  </a:lnTo>
                  <a:lnTo>
                    <a:pt x="7" y="543"/>
                  </a:lnTo>
                  <a:lnTo>
                    <a:pt x="0" y="550"/>
                  </a:lnTo>
                  <a:lnTo>
                    <a:pt x="0" y="535"/>
                  </a:lnTo>
                  <a:lnTo>
                    <a:pt x="0" y="336"/>
                  </a:lnTo>
                  <a:lnTo>
                    <a:pt x="115" y="268"/>
                  </a:lnTo>
                  <a:lnTo>
                    <a:pt x="122" y="275"/>
                  </a:lnTo>
                  <a:lnTo>
                    <a:pt x="115" y="275"/>
                  </a:lnTo>
                  <a:lnTo>
                    <a:pt x="0" y="207"/>
                  </a:lnTo>
                  <a:lnTo>
                    <a:pt x="0" y="199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blipFill dpi="0" rotWithShape="0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13" name="Freeform 296"/>
            <p:cNvSpPr>
              <a:spLocks/>
            </p:cNvSpPr>
            <p:nvPr/>
          </p:nvSpPr>
          <p:spPr bwMode="auto">
            <a:xfrm>
              <a:off x="1763" y="1594"/>
              <a:ext cx="229" cy="152"/>
            </a:xfrm>
            <a:custGeom>
              <a:avLst/>
              <a:gdLst>
                <a:gd name="T0" fmla="*/ 222 w 229"/>
                <a:gd name="T1" fmla="*/ 152 h 152"/>
                <a:gd name="T2" fmla="*/ 0 w 229"/>
                <a:gd name="T3" fmla="*/ 15 h 152"/>
                <a:gd name="T4" fmla="*/ 0 w 229"/>
                <a:gd name="T5" fmla="*/ 7 h 152"/>
                <a:gd name="T6" fmla="*/ 0 w 229"/>
                <a:gd name="T7" fmla="*/ 0 h 152"/>
                <a:gd name="T8" fmla="*/ 7 w 229"/>
                <a:gd name="T9" fmla="*/ 7 h 152"/>
                <a:gd name="T10" fmla="*/ 229 w 229"/>
                <a:gd name="T11" fmla="*/ 145 h 152"/>
                <a:gd name="T12" fmla="*/ 222 w 229"/>
                <a:gd name="T13" fmla="*/ 152 h 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9"/>
                <a:gd name="T22" fmla="*/ 0 h 152"/>
                <a:gd name="T23" fmla="*/ 229 w 229"/>
                <a:gd name="T24" fmla="*/ 152 h 1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9" h="152">
                  <a:moveTo>
                    <a:pt x="222" y="152"/>
                  </a:moveTo>
                  <a:lnTo>
                    <a:pt x="0" y="15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7"/>
                  </a:lnTo>
                  <a:lnTo>
                    <a:pt x="229" y="145"/>
                  </a:lnTo>
                  <a:lnTo>
                    <a:pt x="222" y="152"/>
                  </a:lnTo>
                  <a:close/>
                </a:path>
              </a:pathLst>
            </a:custGeom>
            <a:blipFill dpi="0" rotWithShape="0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14" name="Freeform 297"/>
            <p:cNvSpPr>
              <a:spLocks/>
            </p:cNvSpPr>
            <p:nvPr/>
          </p:nvSpPr>
          <p:spPr bwMode="auto">
            <a:xfrm>
              <a:off x="1725" y="1655"/>
              <a:ext cx="45" cy="38"/>
            </a:xfrm>
            <a:custGeom>
              <a:avLst/>
              <a:gdLst>
                <a:gd name="T0" fmla="*/ 0 w 45"/>
                <a:gd name="T1" fmla="*/ 15 h 38"/>
                <a:gd name="T2" fmla="*/ 0 w 45"/>
                <a:gd name="T3" fmla="*/ 0 h 38"/>
                <a:gd name="T4" fmla="*/ 0 w 45"/>
                <a:gd name="T5" fmla="*/ 0 h 38"/>
                <a:gd name="T6" fmla="*/ 0 w 45"/>
                <a:gd name="T7" fmla="*/ 0 h 38"/>
                <a:gd name="T8" fmla="*/ 30 w 45"/>
                <a:gd name="T9" fmla="*/ 15 h 38"/>
                <a:gd name="T10" fmla="*/ 45 w 45"/>
                <a:gd name="T11" fmla="*/ 15 h 38"/>
                <a:gd name="T12" fmla="*/ 30 w 45"/>
                <a:gd name="T13" fmla="*/ 23 h 38"/>
                <a:gd name="T14" fmla="*/ 0 w 45"/>
                <a:gd name="T15" fmla="*/ 38 h 38"/>
                <a:gd name="T16" fmla="*/ 0 w 45"/>
                <a:gd name="T17" fmla="*/ 38 h 38"/>
                <a:gd name="T18" fmla="*/ 0 w 45"/>
                <a:gd name="T19" fmla="*/ 30 h 38"/>
                <a:gd name="T20" fmla="*/ 0 w 45"/>
                <a:gd name="T21" fmla="*/ 30 h 38"/>
                <a:gd name="T22" fmla="*/ 30 w 45"/>
                <a:gd name="T23" fmla="*/ 15 h 38"/>
                <a:gd name="T24" fmla="*/ 30 w 45"/>
                <a:gd name="T25" fmla="*/ 23 h 38"/>
                <a:gd name="T26" fmla="*/ 30 w 45"/>
                <a:gd name="T27" fmla="*/ 23 h 38"/>
                <a:gd name="T28" fmla="*/ 0 w 45"/>
                <a:gd name="T29" fmla="*/ 7 h 38"/>
                <a:gd name="T30" fmla="*/ 0 w 45"/>
                <a:gd name="T31" fmla="*/ 0 h 38"/>
                <a:gd name="T32" fmla="*/ 7 w 45"/>
                <a:gd name="T33" fmla="*/ 0 h 38"/>
                <a:gd name="T34" fmla="*/ 7 w 45"/>
                <a:gd name="T35" fmla="*/ 15 h 38"/>
                <a:gd name="T36" fmla="*/ 0 w 45"/>
                <a:gd name="T37" fmla="*/ 15 h 3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"/>
                <a:gd name="T58" fmla="*/ 0 h 38"/>
                <a:gd name="T59" fmla="*/ 45 w 45"/>
                <a:gd name="T60" fmla="*/ 38 h 3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" h="38">
                  <a:moveTo>
                    <a:pt x="0" y="15"/>
                  </a:moveTo>
                  <a:lnTo>
                    <a:pt x="0" y="0"/>
                  </a:lnTo>
                  <a:lnTo>
                    <a:pt x="30" y="15"/>
                  </a:lnTo>
                  <a:lnTo>
                    <a:pt x="45" y="15"/>
                  </a:lnTo>
                  <a:lnTo>
                    <a:pt x="30" y="23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30" y="15"/>
                  </a:lnTo>
                  <a:lnTo>
                    <a:pt x="30" y="23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15"/>
                  </a:lnTo>
                  <a:lnTo>
                    <a:pt x="0" y="15"/>
                  </a:lnTo>
                  <a:close/>
                </a:path>
              </a:pathLst>
            </a:custGeom>
            <a:blipFill dpi="0" rotWithShape="0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15" name="Freeform 298"/>
            <p:cNvSpPr>
              <a:spLocks/>
            </p:cNvSpPr>
            <p:nvPr/>
          </p:nvSpPr>
          <p:spPr bwMode="auto">
            <a:xfrm>
              <a:off x="1725" y="1670"/>
              <a:ext cx="7" cy="15"/>
            </a:xfrm>
            <a:custGeom>
              <a:avLst/>
              <a:gdLst>
                <a:gd name="T0" fmla="*/ 0 w 7"/>
                <a:gd name="T1" fmla="*/ 15 h 15"/>
                <a:gd name="T2" fmla="*/ 0 w 7"/>
                <a:gd name="T3" fmla="*/ 0 h 15"/>
                <a:gd name="T4" fmla="*/ 7 w 7"/>
                <a:gd name="T5" fmla="*/ 0 h 15"/>
                <a:gd name="T6" fmla="*/ 7 w 7"/>
                <a:gd name="T7" fmla="*/ 0 h 15"/>
                <a:gd name="T8" fmla="*/ 7 w 7"/>
                <a:gd name="T9" fmla="*/ 0 h 15"/>
                <a:gd name="T10" fmla="*/ 7 w 7"/>
                <a:gd name="T11" fmla="*/ 15 h 15"/>
                <a:gd name="T12" fmla="*/ 0 w 7"/>
                <a:gd name="T13" fmla="*/ 15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15"/>
                <a:gd name="T23" fmla="*/ 7 w 7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15">
                  <a:moveTo>
                    <a:pt x="0" y="15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15"/>
                  </a:lnTo>
                  <a:lnTo>
                    <a:pt x="0" y="15"/>
                  </a:lnTo>
                  <a:close/>
                </a:path>
              </a:pathLst>
            </a:custGeom>
            <a:blipFill dpi="0" rotWithShape="0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16" name="Freeform 299"/>
            <p:cNvSpPr>
              <a:spLocks/>
            </p:cNvSpPr>
            <p:nvPr/>
          </p:nvSpPr>
          <p:spPr bwMode="auto">
            <a:xfrm>
              <a:off x="1725" y="1655"/>
              <a:ext cx="30" cy="30"/>
            </a:xfrm>
            <a:custGeom>
              <a:avLst/>
              <a:gdLst>
                <a:gd name="T0" fmla="*/ 0 w 30"/>
                <a:gd name="T1" fmla="*/ 15 h 30"/>
                <a:gd name="T2" fmla="*/ 0 w 30"/>
                <a:gd name="T3" fmla="*/ 0 h 30"/>
                <a:gd name="T4" fmla="*/ 30 w 30"/>
                <a:gd name="T5" fmla="*/ 15 h 30"/>
                <a:gd name="T6" fmla="*/ 0 w 30"/>
                <a:gd name="T7" fmla="*/ 30 h 30"/>
                <a:gd name="T8" fmla="*/ 0 w 30"/>
                <a:gd name="T9" fmla="*/ 15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30"/>
                <a:gd name="T17" fmla="*/ 30 w 30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30">
                  <a:moveTo>
                    <a:pt x="0" y="15"/>
                  </a:moveTo>
                  <a:lnTo>
                    <a:pt x="0" y="0"/>
                  </a:lnTo>
                  <a:lnTo>
                    <a:pt x="30" y="15"/>
                  </a:lnTo>
                  <a:lnTo>
                    <a:pt x="0" y="30"/>
                  </a:lnTo>
                  <a:lnTo>
                    <a:pt x="0" y="15"/>
                  </a:lnTo>
                  <a:close/>
                </a:path>
              </a:pathLst>
            </a:custGeom>
            <a:blipFill dpi="0" rotWithShape="0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17" name="Freeform 301"/>
            <p:cNvSpPr>
              <a:spLocks/>
            </p:cNvSpPr>
            <p:nvPr/>
          </p:nvSpPr>
          <p:spPr bwMode="auto">
            <a:xfrm>
              <a:off x="1725" y="2052"/>
              <a:ext cx="45" cy="38"/>
            </a:xfrm>
            <a:custGeom>
              <a:avLst/>
              <a:gdLst>
                <a:gd name="T0" fmla="*/ 0 w 45"/>
                <a:gd name="T1" fmla="*/ 15 h 38"/>
                <a:gd name="T2" fmla="*/ 0 w 45"/>
                <a:gd name="T3" fmla="*/ 0 h 38"/>
                <a:gd name="T4" fmla="*/ 0 w 45"/>
                <a:gd name="T5" fmla="*/ 0 h 38"/>
                <a:gd name="T6" fmla="*/ 0 w 45"/>
                <a:gd name="T7" fmla="*/ 0 h 38"/>
                <a:gd name="T8" fmla="*/ 30 w 45"/>
                <a:gd name="T9" fmla="*/ 15 h 38"/>
                <a:gd name="T10" fmla="*/ 45 w 45"/>
                <a:gd name="T11" fmla="*/ 15 h 38"/>
                <a:gd name="T12" fmla="*/ 30 w 45"/>
                <a:gd name="T13" fmla="*/ 23 h 38"/>
                <a:gd name="T14" fmla="*/ 0 w 45"/>
                <a:gd name="T15" fmla="*/ 38 h 38"/>
                <a:gd name="T16" fmla="*/ 0 w 45"/>
                <a:gd name="T17" fmla="*/ 38 h 38"/>
                <a:gd name="T18" fmla="*/ 0 w 45"/>
                <a:gd name="T19" fmla="*/ 31 h 38"/>
                <a:gd name="T20" fmla="*/ 0 w 45"/>
                <a:gd name="T21" fmla="*/ 31 h 38"/>
                <a:gd name="T22" fmla="*/ 30 w 45"/>
                <a:gd name="T23" fmla="*/ 15 h 38"/>
                <a:gd name="T24" fmla="*/ 30 w 45"/>
                <a:gd name="T25" fmla="*/ 23 h 38"/>
                <a:gd name="T26" fmla="*/ 30 w 45"/>
                <a:gd name="T27" fmla="*/ 23 h 38"/>
                <a:gd name="T28" fmla="*/ 0 w 45"/>
                <a:gd name="T29" fmla="*/ 8 h 38"/>
                <a:gd name="T30" fmla="*/ 0 w 45"/>
                <a:gd name="T31" fmla="*/ 0 h 38"/>
                <a:gd name="T32" fmla="*/ 7 w 45"/>
                <a:gd name="T33" fmla="*/ 0 h 38"/>
                <a:gd name="T34" fmla="*/ 7 w 45"/>
                <a:gd name="T35" fmla="*/ 15 h 38"/>
                <a:gd name="T36" fmla="*/ 0 w 45"/>
                <a:gd name="T37" fmla="*/ 15 h 3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"/>
                <a:gd name="T58" fmla="*/ 0 h 38"/>
                <a:gd name="T59" fmla="*/ 45 w 45"/>
                <a:gd name="T60" fmla="*/ 38 h 3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" h="38">
                  <a:moveTo>
                    <a:pt x="0" y="15"/>
                  </a:moveTo>
                  <a:lnTo>
                    <a:pt x="0" y="0"/>
                  </a:lnTo>
                  <a:lnTo>
                    <a:pt x="30" y="15"/>
                  </a:lnTo>
                  <a:lnTo>
                    <a:pt x="45" y="15"/>
                  </a:lnTo>
                  <a:lnTo>
                    <a:pt x="30" y="23"/>
                  </a:lnTo>
                  <a:lnTo>
                    <a:pt x="0" y="38"/>
                  </a:lnTo>
                  <a:lnTo>
                    <a:pt x="0" y="31"/>
                  </a:lnTo>
                  <a:lnTo>
                    <a:pt x="30" y="15"/>
                  </a:lnTo>
                  <a:lnTo>
                    <a:pt x="30" y="23"/>
                  </a:lnTo>
                  <a:lnTo>
                    <a:pt x="0" y="8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15"/>
                  </a:lnTo>
                  <a:lnTo>
                    <a:pt x="0" y="15"/>
                  </a:lnTo>
                  <a:close/>
                </a:path>
              </a:pathLst>
            </a:custGeom>
            <a:blipFill dpi="0" rotWithShape="0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18" name="Freeform 302"/>
            <p:cNvSpPr>
              <a:spLocks/>
            </p:cNvSpPr>
            <p:nvPr/>
          </p:nvSpPr>
          <p:spPr bwMode="auto">
            <a:xfrm>
              <a:off x="1725" y="2067"/>
              <a:ext cx="7" cy="16"/>
            </a:xfrm>
            <a:custGeom>
              <a:avLst/>
              <a:gdLst>
                <a:gd name="T0" fmla="*/ 0 w 7"/>
                <a:gd name="T1" fmla="*/ 16 h 16"/>
                <a:gd name="T2" fmla="*/ 0 w 7"/>
                <a:gd name="T3" fmla="*/ 0 h 16"/>
                <a:gd name="T4" fmla="*/ 7 w 7"/>
                <a:gd name="T5" fmla="*/ 0 h 16"/>
                <a:gd name="T6" fmla="*/ 7 w 7"/>
                <a:gd name="T7" fmla="*/ 0 h 16"/>
                <a:gd name="T8" fmla="*/ 7 w 7"/>
                <a:gd name="T9" fmla="*/ 0 h 16"/>
                <a:gd name="T10" fmla="*/ 7 w 7"/>
                <a:gd name="T11" fmla="*/ 16 h 16"/>
                <a:gd name="T12" fmla="*/ 0 w 7"/>
                <a:gd name="T13" fmla="*/ 16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16"/>
                <a:gd name="T23" fmla="*/ 7 w 7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16">
                  <a:moveTo>
                    <a:pt x="0" y="16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16"/>
                  </a:lnTo>
                  <a:lnTo>
                    <a:pt x="0" y="16"/>
                  </a:lnTo>
                  <a:close/>
                </a:path>
              </a:pathLst>
            </a:custGeom>
            <a:blipFill dpi="0" rotWithShape="0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19" name="Freeform 303"/>
            <p:cNvSpPr>
              <a:spLocks/>
            </p:cNvSpPr>
            <p:nvPr/>
          </p:nvSpPr>
          <p:spPr bwMode="auto">
            <a:xfrm>
              <a:off x="1725" y="2052"/>
              <a:ext cx="30" cy="31"/>
            </a:xfrm>
            <a:custGeom>
              <a:avLst/>
              <a:gdLst>
                <a:gd name="T0" fmla="*/ 0 w 30"/>
                <a:gd name="T1" fmla="*/ 15 h 31"/>
                <a:gd name="T2" fmla="*/ 0 w 30"/>
                <a:gd name="T3" fmla="*/ 0 h 31"/>
                <a:gd name="T4" fmla="*/ 30 w 30"/>
                <a:gd name="T5" fmla="*/ 15 h 31"/>
                <a:gd name="T6" fmla="*/ 0 w 30"/>
                <a:gd name="T7" fmla="*/ 31 h 31"/>
                <a:gd name="T8" fmla="*/ 0 w 30"/>
                <a:gd name="T9" fmla="*/ 15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31"/>
                <a:gd name="T17" fmla="*/ 30 w 30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31">
                  <a:moveTo>
                    <a:pt x="0" y="15"/>
                  </a:moveTo>
                  <a:lnTo>
                    <a:pt x="0" y="0"/>
                  </a:lnTo>
                  <a:lnTo>
                    <a:pt x="30" y="15"/>
                  </a:lnTo>
                  <a:lnTo>
                    <a:pt x="0" y="31"/>
                  </a:lnTo>
                  <a:lnTo>
                    <a:pt x="0" y="15"/>
                  </a:lnTo>
                  <a:close/>
                </a:path>
              </a:pathLst>
            </a:custGeom>
            <a:blipFill dpi="0" rotWithShape="0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20" name="Rectangle 304"/>
            <p:cNvSpPr>
              <a:spLocks noChangeArrowheads="1"/>
            </p:cNvSpPr>
            <p:nvPr/>
          </p:nvSpPr>
          <p:spPr bwMode="auto">
            <a:xfrm>
              <a:off x="1541" y="2067"/>
              <a:ext cx="184" cy="8"/>
            </a:xfrm>
            <a:prstGeom prst="rect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endParaRPr lang="en-US" altLang="en-US"/>
            </a:p>
          </p:txBody>
        </p:sp>
        <p:sp>
          <p:nvSpPr>
            <p:cNvPr id="17521" name="Freeform 305"/>
            <p:cNvSpPr>
              <a:spLocks/>
            </p:cNvSpPr>
            <p:nvPr/>
          </p:nvSpPr>
          <p:spPr bwMode="auto">
            <a:xfrm>
              <a:off x="2061" y="1853"/>
              <a:ext cx="46" cy="39"/>
            </a:xfrm>
            <a:custGeom>
              <a:avLst/>
              <a:gdLst>
                <a:gd name="T0" fmla="*/ 0 w 46"/>
                <a:gd name="T1" fmla="*/ 16 h 39"/>
                <a:gd name="T2" fmla="*/ 0 w 46"/>
                <a:gd name="T3" fmla="*/ 0 h 39"/>
                <a:gd name="T4" fmla="*/ 0 w 46"/>
                <a:gd name="T5" fmla="*/ 0 h 39"/>
                <a:gd name="T6" fmla="*/ 0 w 46"/>
                <a:gd name="T7" fmla="*/ 0 h 39"/>
                <a:gd name="T8" fmla="*/ 31 w 46"/>
                <a:gd name="T9" fmla="*/ 16 h 39"/>
                <a:gd name="T10" fmla="*/ 46 w 46"/>
                <a:gd name="T11" fmla="*/ 16 h 39"/>
                <a:gd name="T12" fmla="*/ 31 w 46"/>
                <a:gd name="T13" fmla="*/ 23 h 39"/>
                <a:gd name="T14" fmla="*/ 0 w 46"/>
                <a:gd name="T15" fmla="*/ 39 h 39"/>
                <a:gd name="T16" fmla="*/ 0 w 46"/>
                <a:gd name="T17" fmla="*/ 39 h 39"/>
                <a:gd name="T18" fmla="*/ 0 w 46"/>
                <a:gd name="T19" fmla="*/ 31 h 39"/>
                <a:gd name="T20" fmla="*/ 0 w 46"/>
                <a:gd name="T21" fmla="*/ 31 h 39"/>
                <a:gd name="T22" fmla="*/ 31 w 46"/>
                <a:gd name="T23" fmla="*/ 16 h 39"/>
                <a:gd name="T24" fmla="*/ 31 w 46"/>
                <a:gd name="T25" fmla="*/ 23 h 39"/>
                <a:gd name="T26" fmla="*/ 31 w 46"/>
                <a:gd name="T27" fmla="*/ 23 h 39"/>
                <a:gd name="T28" fmla="*/ 0 w 46"/>
                <a:gd name="T29" fmla="*/ 8 h 39"/>
                <a:gd name="T30" fmla="*/ 0 w 46"/>
                <a:gd name="T31" fmla="*/ 0 h 39"/>
                <a:gd name="T32" fmla="*/ 8 w 46"/>
                <a:gd name="T33" fmla="*/ 0 h 39"/>
                <a:gd name="T34" fmla="*/ 8 w 46"/>
                <a:gd name="T35" fmla="*/ 16 h 39"/>
                <a:gd name="T36" fmla="*/ 0 w 46"/>
                <a:gd name="T37" fmla="*/ 16 h 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6"/>
                <a:gd name="T58" fmla="*/ 0 h 39"/>
                <a:gd name="T59" fmla="*/ 46 w 46"/>
                <a:gd name="T60" fmla="*/ 39 h 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6" h="39">
                  <a:moveTo>
                    <a:pt x="0" y="16"/>
                  </a:moveTo>
                  <a:lnTo>
                    <a:pt x="0" y="0"/>
                  </a:lnTo>
                  <a:lnTo>
                    <a:pt x="31" y="16"/>
                  </a:lnTo>
                  <a:lnTo>
                    <a:pt x="46" y="16"/>
                  </a:lnTo>
                  <a:lnTo>
                    <a:pt x="31" y="23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31" y="16"/>
                  </a:lnTo>
                  <a:lnTo>
                    <a:pt x="31" y="23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6"/>
                  </a:lnTo>
                  <a:lnTo>
                    <a:pt x="0" y="16"/>
                  </a:lnTo>
                  <a:close/>
                </a:path>
              </a:pathLst>
            </a:custGeom>
            <a:blipFill dpi="0" rotWithShape="0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22" name="Freeform 306"/>
            <p:cNvSpPr>
              <a:spLocks/>
            </p:cNvSpPr>
            <p:nvPr/>
          </p:nvSpPr>
          <p:spPr bwMode="auto">
            <a:xfrm>
              <a:off x="2061" y="1869"/>
              <a:ext cx="8" cy="15"/>
            </a:xfrm>
            <a:custGeom>
              <a:avLst/>
              <a:gdLst>
                <a:gd name="T0" fmla="*/ 0 w 8"/>
                <a:gd name="T1" fmla="*/ 15 h 15"/>
                <a:gd name="T2" fmla="*/ 0 w 8"/>
                <a:gd name="T3" fmla="*/ 0 h 15"/>
                <a:gd name="T4" fmla="*/ 8 w 8"/>
                <a:gd name="T5" fmla="*/ 0 h 15"/>
                <a:gd name="T6" fmla="*/ 8 w 8"/>
                <a:gd name="T7" fmla="*/ 0 h 15"/>
                <a:gd name="T8" fmla="*/ 8 w 8"/>
                <a:gd name="T9" fmla="*/ 0 h 15"/>
                <a:gd name="T10" fmla="*/ 8 w 8"/>
                <a:gd name="T11" fmla="*/ 15 h 15"/>
                <a:gd name="T12" fmla="*/ 0 w 8"/>
                <a:gd name="T13" fmla="*/ 15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5"/>
                <a:gd name="T23" fmla="*/ 8 w 8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5">
                  <a:moveTo>
                    <a:pt x="0" y="15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15"/>
                  </a:lnTo>
                  <a:lnTo>
                    <a:pt x="0" y="15"/>
                  </a:lnTo>
                  <a:close/>
                </a:path>
              </a:pathLst>
            </a:custGeom>
            <a:blipFill dpi="0" rotWithShape="0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23" name="Freeform 307"/>
            <p:cNvSpPr>
              <a:spLocks/>
            </p:cNvSpPr>
            <p:nvPr/>
          </p:nvSpPr>
          <p:spPr bwMode="auto">
            <a:xfrm>
              <a:off x="2061" y="1853"/>
              <a:ext cx="31" cy="31"/>
            </a:xfrm>
            <a:custGeom>
              <a:avLst/>
              <a:gdLst>
                <a:gd name="T0" fmla="*/ 0 w 31"/>
                <a:gd name="T1" fmla="*/ 16 h 31"/>
                <a:gd name="T2" fmla="*/ 0 w 31"/>
                <a:gd name="T3" fmla="*/ 0 h 31"/>
                <a:gd name="T4" fmla="*/ 31 w 31"/>
                <a:gd name="T5" fmla="*/ 16 h 31"/>
                <a:gd name="T6" fmla="*/ 0 w 31"/>
                <a:gd name="T7" fmla="*/ 31 h 31"/>
                <a:gd name="T8" fmla="*/ 0 w 31"/>
                <a:gd name="T9" fmla="*/ 16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31"/>
                <a:gd name="T17" fmla="*/ 31 w 31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31">
                  <a:moveTo>
                    <a:pt x="0" y="16"/>
                  </a:moveTo>
                  <a:lnTo>
                    <a:pt x="0" y="0"/>
                  </a:lnTo>
                  <a:lnTo>
                    <a:pt x="31" y="16"/>
                  </a:lnTo>
                  <a:lnTo>
                    <a:pt x="0" y="31"/>
                  </a:lnTo>
                  <a:lnTo>
                    <a:pt x="0" y="16"/>
                  </a:lnTo>
                  <a:close/>
                </a:path>
              </a:pathLst>
            </a:custGeom>
            <a:blipFill dpi="0" rotWithShape="0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24" name="Rectangle 309"/>
            <p:cNvSpPr>
              <a:spLocks noChangeArrowheads="1"/>
            </p:cNvSpPr>
            <p:nvPr/>
          </p:nvSpPr>
          <p:spPr bwMode="auto">
            <a:xfrm>
              <a:off x="1901" y="1785"/>
              <a:ext cx="139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r>
                <a:rPr lang="en-US" altLang="en-US" sz="1300">
                  <a:solidFill>
                    <a:srgbClr val="000000"/>
                  </a:solidFill>
                  <a:latin typeface="Times New Roman" pitchFamily="18" charset="0"/>
                </a:rPr>
                <a:t>+</a:t>
              </a:r>
              <a:endParaRPr lang="en-US" altLang="en-US" sz="2400">
                <a:latin typeface="Arial" charset="0"/>
              </a:endParaRPr>
            </a:p>
          </p:txBody>
        </p:sp>
        <p:sp>
          <p:nvSpPr>
            <p:cNvPr id="17525" name="Rectangle 310"/>
            <p:cNvSpPr>
              <a:spLocks noChangeArrowheads="1"/>
            </p:cNvSpPr>
            <p:nvPr/>
          </p:nvSpPr>
          <p:spPr bwMode="auto">
            <a:xfrm>
              <a:off x="4176" y="3024"/>
              <a:ext cx="181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r>
                <a:rPr lang="sr-Latn-CS" altLang="en-US" sz="1300" b="1">
                  <a:solidFill>
                    <a:srgbClr val="315263"/>
                  </a:solidFill>
                  <a:latin typeface="Times New Roman" pitchFamily="18" charset="0"/>
                </a:rPr>
                <a:t>KOMPONENTA</a:t>
              </a:r>
              <a:endParaRPr lang="en-US" altLang="en-US" sz="2400">
                <a:solidFill>
                  <a:srgbClr val="315263"/>
                </a:solidFill>
                <a:latin typeface="Arial" charset="0"/>
              </a:endParaRPr>
            </a:p>
          </p:txBody>
        </p:sp>
        <p:sp>
          <p:nvSpPr>
            <p:cNvPr id="17526" name="Rectangle 311"/>
            <p:cNvSpPr>
              <a:spLocks noChangeArrowheads="1"/>
            </p:cNvSpPr>
            <p:nvPr/>
          </p:nvSpPr>
          <p:spPr bwMode="auto">
            <a:xfrm>
              <a:off x="4395" y="2495"/>
              <a:ext cx="737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r>
                <a:rPr lang="sr-Latn-CS" altLang="en-US" sz="1300" b="1">
                  <a:solidFill>
                    <a:schemeClr val="bg1"/>
                  </a:solidFill>
                  <a:latin typeface="Times New Roman" pitchFamily="18" charset="0"/>
                </a:rPr>
                <a:t>KOLO</a:t>
              </a:r>
              <a:endParaRPr lang="en-US" alt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7527" name="Rectangle 312"/>
            <p:cNvSpPr>
              <a:spLocks noChangeArrowheads="1"/>
            </p:cNvSpPr>
            <p:nvPr/>
          </p:nvSpPr>
          <p:spPr bwMode="auto">
            <a:xfrm>
              <a:off x="4563" y="2107"/>
              <a:ext cx="639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r>
                <a:rPr lang="sr-Latn-CS" altLang="en-US" sz="1300" b="1">
                  <a:solidFill>
                    <a:srgbClr val="315263"/>
                  </a:solidFill>
                  <a:latin typeface="Times New Roman" pitchFamily="18" charset="0"/>
                </a:rPr>
                <a:t>GEJT</a:t>
              </a:r>
              <a:endParaRPr lang="en-US" altLang="en-US" sz="2400">
                <a:solidFill>
                  <a:srgbClr val="315263"/>
                </a:solidFill>
                <a:latin typeface="Arial" charset="0"/>
              </a:endParaRPr>
            </a:p>
          </p:txBody>
        </p:sp>
        <p:sp>
          <p:nvSpPr>
            <p:cNvPr id="17528" name="Rectangle 313"/>
            <p:cNvSpPr>
              <a:spLocks noChangeArrowheads="1"/>
            </p:cNvSpPr>
            <p:nvPr/>
          </p:nvSpPr>
          <p:spPr bwMode="auto">
            <a:xfrm>
              <a:off x="4381" y="1578"/>
              <a:ext cx="939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r>
                <a:rPr lang="sr-Latn-CS" altLang="en-US" sz="1300" b="1">
                  <a:solidFill>
                    <a:schemeClr val="bg1"/>
                  </a:solidFill>
                  <a:latin typeface="Times New Roman" pitchFamily="18" charset="0"/>
                </a:rPr>
                <a:t>MODUL</a:t>
              </a:r>
              <a:endParaRPr lang="en-US" altLang="en-US" sz="2400">
                <a:solidFill>
                  <a:schemeClr val="bg1"/>
                </a:solidFill>
                <a:latin typeface="Arial" charset="0"/>
              </a:endParaRPr>
            </a:p>
          </p:txBody>
        </p:sp>
        <p:grpSp>
          <p:nvGrpSpPr>
            <p:cNvPr id="17529" name="Group 373"/>
            <p:cNvGrpSpPr>
              <a:grpSpLocks/>
            </p:cNvGrpSpPr>
            <p:nvPr/>
          </p:nvGrpSpPr>
          <p:grpSpPr bwMode="auto">
            <a:xfrm>
              <a:off x="952" y="982"/>
              <a:ext cx="803" cy="459"/>
              <a:chOff x="952" y="982"/>
              <a:chExt cx="803" cy="459"/>
            </a:xfrm>
          </p:grpSpPr>
          <p:sp>
            <p:nvSpPr>
              <p:cNvPr id="17533" name="Freeform 314"/>
              <p:cNvSpPr>
                <a:spLocks/>
              </p:cNvSpPr>
              <p:nvPr/>
            </p:nvSpPr>
            <p:spPr bwMode="auto">
              <a:xfrm>
                <a:off x="1709" y="1204"/>
                <a:ext cx="23" cy="107"/>
              </a:xfrm>
              <a:custGeom>
                <a:avLst/>
                <a:gdLst>
                  <a:gd name="T0" fmla="*/ 0 w 23"/>
                  <a:gd name="T1" fmla="*/ 0 h 107"/>
                  <a:gd name="T2" fmla="*/ 23 w 23"/>
                  <a:gd name="T3" fmla="*/ 0 h 107"/>
                  <a:gd name="T4" fmla="*/ 23 w 23"/>
                  <a:gd name="T5" fmla="*/ 53 h 107"/>
                  <a:gd name="T6" fmla="*/ 16 w 23"/>
                  <a:gd name="T7" fmla="*/ 61 h 107"/>
                  <a:gd name="T8" fmla="*/ 16 w 23"/>
                  <a:gd name="T9" fmla="*/ 107 h 107"/>
                  <a:gd name="T10" fmla="*/ 8 w 23"/>
                  <a:gd name="T11" fmla="*/ 107 h 107"/>
                  <a:gd name="T12" fmla="*/ 8 w 23"/>
                  <a:gd name="T13" fmla="*/ 61 h 107"/>
                  <a:gd name="T14" fmla="*/ 0 w 23"/>
                  <a:gd name="T15" fmla="*/ 53 h 107"/>
                  <a:gd name="T16" fmla="*/ 0 w 23"/>
                  <a:gd name="T17" fmla="*/ 0 h 10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"/>
                  <a:gd name="T28" fmla="*/ 0 h 107"/>
                  <a:gd name="T29" fmla="*/ 23 w 23"/>
                  <a:gd name="T30" fmla="*/ 107 h 10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" h="107">
                    <a:moveTo>
                      <a:pt x="0" y="0"/>
                    </a:moveTo>
                    <a:lnTo>
                      <a:pt x="23" y="0"/>
                    </a:lnTo>
                    <a:lnTo>
                      <a:pt x="23" y="53"/>
                    </a:lnTo>
                    <a:lnTo>
                      <a:pt x="16" y="61"/>
                    </a:lnTo>
                    <a:lnTo>
                      <a:pt x="16" y="107"/>
                    </a:lnTo>
                    <a:lnTo>
                      <a:pt x="8" y="107"/>
                    </a:lnTo>
                    <a:lnTo>
                      <a:pt x="8" y="61"/>
                    </a:lnTo>
                    <a:lnTo>
                      <a:pt x="0" y="53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11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534" name="Freeform 315"/>
              <p:cNvSpPr>
                <a:spLocks/>
              </p:cNvSpPr>
              <p:nvPr/>
            </p:nvSpPr>
            <p:spPr bwMode="auto">
              <a:xfrm>
                <a:off x="1725" y="1204"/>
                <a:ext cx="15" cy="68"/>
              </a:xfrm>
              <a:custGeom>
                <a:avLst/>
                <a:gdLst>
                  <a:gd name="T0" fmla="*/ 15 w 15"/>
                  <a:gd name="T1" fmla="*/ 0 h 68"/>
                  <a:gd name="T2" fmla="*/ 15 w 15"/>
                  <a:gd name="T3" fmla="*/ 53 h 68"/>
                  <a:gd name="T4" fmla="*/ 15 w 15"/>
                  <a:gd name="T5" fmla="*/ 61 h 68"/>
                  <a:gd name="T6" fmla="*/ 15 w 15"/>
                  <a:gd name="T7" fmla="*/ 61 h 68"/>
                  <a:gd name="T8" fmla="*/ 7 w 15"/>
                  <a:gd name="T9" fmla="*/ 68 h 68"/>
                  <a:gd name="T10" fmla="*/ 0 w 15"/>
                  <a:gd name="T11" fmla="*/ 61 h 68"/>
                  <a:gd name="T12" fmla="*/ 0 w 15"/>
                  <a:gd name="T13" fmla="*/ 61 h 68"/>
                  <a:gd name="T14" fmla="*/ 0 w 15"/>
                  <a:gd name="T15" fmla="*/ 61 h 68"/>
                  <a:gd name="T16" fmla="*/ 7 w 15"/>
                  <a:gd name="T17" fmla="*/ 53 h 68"/>
                  <a:gd name="T18" fmla="*/ 15 w 15"/>
                  <a:gd name="T19" fmla="*/ 61 h 68"/>
                  <a:gd name="T20" fmla="*/ 7 w 15"/>
                  <a:gd name="T21" fmla="*/ 53 h 68"/>
                  <a:gd name="T22" fmla="*/ 7 w 15"/>
                  <a:gd name="T23" fmla="*/ 0 h 68"/>
                  <a:gd name="T24" fmla="*/ 15 w 15"/>
                  <a:gd name="T25" fmla="*/ 0 h 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"/>
                  <a:gd name="T40" fmla="*/ 0 h 68"/>
                  <a:gd name="T41" fmla="*/ 15 w 15"/>
                  <a:gd name="T42" fmla="*/ 68 h 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" h="68">
                    <a:moveTo>
                      <a:pt x="15" y="0"/>
                    </a:moveTo>
                    <a:lnTo>
                      <a:pt x="15" y="53"/>
                    </a:lnTo>
                    <a:lnTo>
                      <a:pt x="15" y="61"/>
                    </a:lnTo>
                    <a:lnTo>
                      <a:pt x="7" y="68"/>
                    </a:lnTo>
                    <a:lnTo>
                      <a:pt x="0" y="61"/>
                    </a:lnTo>
                    <a:lnTo>
                      <a:pt x="7" y="53"/>
                    </a:lnTo>
                    <a:lnTo>
                      <a:pt x="15" y="61"/>
                    </a:lnTo>
                    <a:lnTo>
                      <a:pt x="7" y="53"/>
                    </a:lnTo>
                    <a:lnTo>
                      <a:pt x="7" y="0"/>
                    </a:lnTo>
                    <a:lnTo>
                      <a:pt x="15" y="0"/>
                    </a:lnTo>
                    <a:close/>
                  </a:path>
                </a:pathLst>
              </a:custGeom>
              <a:blipFill dpi="0" rotWithShape="0">
                <a:blip r:embed="rId6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535" name="Freeform 316"/>
              <p:cNvSpPr>
                <a:spLocks/>
              </p:cNvSpPr>
              <p:nvPr/>
            </p:nvSpPr>
            <p:spPr bwMode="auto">
              <a:xfrm>
                <a:off x="1709" y="1257"/>
                <a:ext cx="16" cy="54"/>
              </a:xfrm>
              <a:custGeom>
                <a:avLst/>
                <a:gdLst>
                  <a:gd name="T0" fmla="*/ 8 w 16"/>
                  <a:gd name="T1" fmla="*/ 54 h 54"/>
                  <a:gd name="T2" fmla="*/ 8 w 16"/>
                  <a:gd name="T3" fmla="*/ 8 h 54"/>
                  <a:gd name="T4" fmla="*/ 16 w 16"/>
                  <a:gd name="T5" fmla="*/ 8 h 54"/>
                  <a:gd name="T6" fmla="*/ 8 w 16"/>
                  <a:gd name="T7" fmla="*/ 15 h 54"/>
                  <a:gd name="T8" fmla="*/ 0 w 16"/>
                  <a:gd name="T9" fmla="*/ 8 h 54"/>
                  <a:gd name="T10" fmla="*/ 0 w 16"/>
                  <a:gd name="T11" fmla="*/ 8 h 54"/>
                  <a:gd name="T12" fmla="*/ 0 w 16"/>
                  <a:gd name="T13" fmla="*/ 0 h 54"/>
                  <a:gd name="T14" fmla="*/ 8 w 16"/>
                  <a:gd name="T15" fmla="*/ 0 h 54"/>
                  <a:gd name="T16" fmla="*/ 16 w 16"/>
                  <a:gd name="T17" fmla="*/ 8 h 54"/>
                  <a:gd name="T18" fmla="*/ 16 w 16"/>
                  <a:gd name="T19" fmla="*/ 8 h 54"/>
                  <a:gd name="T20" fmla="*/ 16 w 16"/>
                  <a:gd name="T21" fmla="*/ 8 h 54"/>
                  <a:gd name="T22" fmla="*/ 16 w 16"/>
                  <a:gd name="T23" fmla="*/ 54 h 54"/>
                  <a:gd name="T24" fmla="*/ 8 w 16"/>
                  <a:gd name="T25" fmla="*/ 54 h 5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54"/>
                  <a:gd name="T41" fmla="*/ 16 w 16"/>
                  <a:gd name="T42" fmla="*/ 54 h 5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54">
                    <a:moveTo>
                      <a:pt x="8" y="54"/>
                    </a:moveTo>
                    <a:lnTo>
                      <a:pt x="8" y="8"/>
                    </a:lnTo>
                    <a:lnTo>
                      <a:pt x="16" y="8"/>
                    </a:lnTo>
                    <a:lnTo>
                      <a:pt x="8" y="15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16" y="8"/>
                    </a:lnTo>
                    <a:lnTo>
                      <a:pt x="16" y="54"/>
                    </a:lnTo>
                    <a:lnTo>
                      <a:pt x="8" y="54"/>
                    </a:lnTo>
                    <a:close/>
                  </a:path>
                </a:pathLst>
              </a:custGeom>
              <a:blipFill dpi="0" rotWithShape="0">
                <a:blip r:embed="rId6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536" name="Freeform 318"/>
              <p:cNvSpPr>
                <a:spLocks/>
              </p:cNvSpPr>
              <p:nvPr/>
            </p:nvSpPr>
            <p:spPr bwMode="auto">
              <a:xfrm>
                <a:off x="1204" y="1234"/>
                <a:ext cx="23" cy="107"/>
              </a:xfrm>
              <a:custGeom>
                <a:avLst/>
                <a:gdLst>
                  <a:gd name="T0" fmla="*/ 0 w 23"/>
                  <a:gd name="T1" fmla="*/ 0 h 107"/>
                  <a:gd name="T2" fmla="*/ 23 w 23"/>
                  <a:gd name="T3" fmla="*/ 0 h 107"/>
                  <a:gd name="T4" fmla="*/ 23 w 23"/>
                  <a:gd name="T5" fmla="*/ 54 h 107"/>
                  <a:gd name="T6" fmla="*/ 15 w 23"/>
                  <a:gd name="T7" fmla="*/ 61 h 107"/>
                  <a:gd name="T8" fmla="*/ 15 w 23"/>
                  <a:gd name="T9" fmla="*/ 107 h 107"/>
                  <a:gd name="T10" fmla="*/ 15 w 23"/>
                  <a:gd name="T11" fmla="*/ 107 h 107"/>
                  <a:gd name="T12" fmla="*/ 8 w 23"/>
                  <a:gd name="T13" fmla="*/ 61 h 107"/>
                  <a:gd name="T14" fmla="*/ 0 w 23"/>
                  <a:gd name="T15" fmla="*/ 54 h 107"/>
                  <a:gd name="T16" fmla="*/ 0 w 23"/>
                  <a:gd name="T17" fmla="*/ 0 h 10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"/>
                  <a:gd name="T28" fmla="*/ 0 h 107"/>
                  <a:gd name="T29" fmla="*/ 23 w 23"/>
                  <a:gd name="T30" fmla="*/ 107 h 10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" h="107">
                    <a:moveTo>
                      <a:pt x="0" y="0"/>
                    </a:moveTo>
                    <a:lnTo>
                      <a:pt x="23" y="0"/>
                    </a:lnTo>
                    <a:lnTo>
                      <a:pt x="23" y="54"/>
                    </a:lnTo>
                    <a:lnTo>
                      <a:pt x="15" y="61"/>
                    </a:lnTo>
                    <a:lnTo>
                      <a:pt x="15" y="107"/>
                    </a:lnTo>
                    <a:lnTo>
                      <a:pt x="8" y="61"/>
                    </a:lnTo>
                    <a:lnTo>
                      <a:pt x="0" y="54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11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537" name="Rectangle 319"/>
              <p:cNvSpPr>
                <a:spLocks noChangeArrowheads="1"/>
              </p:cNvSpPr>
              <p:nvPr/>
            </p:nvSpPr>
            <p:spPr bwMode="auto">
              <a:xfrm>
                <a:off x="1204" y="1234"/>
                <a:ext cx="31" cy="8"/>
              </a:xfrm>
              <a:prstGeom prst="rect">
                <a:avLst/>
              </a:prstGeom>
              <a:blipFill dpi="0" rotWithShape="0">
                <a:blip r:embed="rId6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9pPr>
              </a:lstStyle>
              <a:p>
                <a:pPr>
                  <a:buFont typeface="Wingdings" pitchFamily="2" charset="2"/>
                  <a:buNone/>
                </a:pPr>
                <a:endParaRPr lang="en-US" altLang="en-US"/>
              </a:p>
            </p:txBody>
          </p:sp>
          <p:sp>
            <p:nvSpPr>
              <p:cNvPr id="17538" name="Freeform 320"/>
              <p:cNvSpPr>
                <a:spLocks/>
              </p:cNvSpPr>
              <p:nvPr/>
            </p:nvSpPr>
            <p:spPr bwMode="auto">
              <a:xfrm>
                <a:off x="1204" y="1234"/>
                <a:ext cx="31" cy="107"/>
              </a:xfrm>
              <a:custGeom>
                <a:avLst/>
                <a:gdLst>
                  <a:gd name="T0" fmla="*/ 31 w 31"/>
                  <a:gd name="T1" fmla="*/ 0 h 107"/>
                  <a:gd name="T2" fmla="*/ 31 w 31"/>
                  <a:gd name="T3" fmla="*/ 54 h 107"/>
                  <a:gd name="T4" fmla="*/ 31 w 31"/>
                  <a:gd name="T5" fmla="*/ 61 h 107"/>
                  <a:gd name="T6" fmla="*/ 31 w 31"/>
                  <a:gd name="T7" fmla="*/ 61 h 107"/>
                  <a:gd name="T8" fmla="*/ 23 w 31"/>
                  <a:gd name="T9" fmla="*/ 69 h 107"/>
                  <a:gd name="T10" fmla="*/ 15 w 31"/>
                  <a:gd name="T11" fmla="*/ 61 h 107"/>
                  <a:gd name="T12" fmla="*/ 23 w 31"/>
                  <a:gd name="T13" fmla="*/ 61 h 107"/>
                  <a:gd name="T14" fmla="*/ 23 w 31"/>
                  <a:gd name="T15" fmla="*/ 107 h 107"/>
                  <a:gd name="T16" fmla="*/ 15 w 31"/>
                  <a:gd name="T17" fmla="*/ 107 h 107"/>
                  <a:gd name="T18" fmla="*/ 15 w 31"/>
                  <a:gd name="T19" fmla="*/ 107 h 107"/>
                  <a:gd name="T20" fmla="*/ 8 w 31"/>
                  <a:gd name="T21" fmla="*/ 61 h 107"/>
                  <a:gd name="T22" fmla="*/ 15 w 31"/>
                  <a:gd name="T23" fmla="*/ 61 h 107"/>
                  <a:gd name="T24" fmla="*/ 8 w 31"/>
                  <a:gd name="T25" fmla="*/ 69 h 107"/>
                  <a:gd name="T26" fmla="*/ 0 w 31"/>
                  <a:gd name="T27" fmla="*/ 61 h 107"/>
                  <a:gd name="T28" fmla="*/ 0 w 31"/>
                  <a:gd name="T29" fmla="*/ 61 h 107"/>
                  <a:gd name="T30" fmla="*/ 0 w 31"/>
                  <a:gd name="T31" fmla="*/ 54 h 107"/>
                  <a:gd name="T32" fmla="*/ 8 w 31"/>
                  <a:gd name="T33" fmla="*/ 54 h 107"/>
                  <a:gd name="T34" fmla="*/ 15 w 31"/>
                  <a:gd name="T35" fmla="*/ 61 h 107"/>
                  <a:gd name="T36" fmla="*/ 15 w 31"/>
                  <a:gd name="T37" fmla="*/ 61 h 107"/>
                  <a:gd name="T38" fmla="*/ 15 w 31"/>
                  <a:gd name="T39" fmla="*/ 61 h 107"/>
                  <a:gd name="T40" fmla="*/ 23 w 31"/>
                  <a:gd name="T41" fmla="*/ 107 h 107"/>
                  <a:gd name="T42" fmla="*/ 23 w 31"/>
                  <a:gd name="T43" fmla="*/ 107 h 107"/>
                  <a:gd name="T44" fmla="*/ 15 w 31"/>
                  <a:gd name="T45" fmla="*/ 107 h 107"/>
                  <a:gd name="T46" fmla="*/ 15 w 31"/>
                  <a:gd name="T47" fmla="*/ 61 h 107"/>
                  <a:gd name="T48" fmla="*/ 15 w 31"/>
                  <a:gd name="T49" fmla="*/ 61 h 107"/>
                  <a:gd name="T50" fmla="*/ 15 w 31"/>
                  <a:gd name="T51" fmla="*/ 61 h 107"/>
                  <a:gd name="T52" fmla="*/ 23 w 31"/>
                  <a:gd name="T53" fmla="*/ 54 h 107"/>
                  <a:gd name="T54" fmla="*/ 31 w 31"/>
                  <a:gd name="T55" fmla="*/ 61 h 107"/>
                  <a:gd name="T56" fmla="*/ 23 w 31"/>
                  <a:gd name="T57" fmla="*/ 54 h 107"/>
                  <a:gd name="T58" fmla="*/ 23 w 31"/>
                  <a:gd name="T59" fmla="*/ 0 h 107"/>
                  <a:gd name="T60" fmla="*/ 31 w 31"/>
                  <a:gd name="T61" fmla="*/ 0 h 10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1"/>
                  <a:gd name="T94" fmla="*/ 0 h 107"/>
                  <a:gd name="T95" fmla="*/ 31 w 31"/>
                  <a:gd name="T96" fmla="*/ 107 h 107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1" h="107">
                    <a:moveTo>
                      <a:pt x="31" y="0"/>
                    </a:moveTo>
                    <a:lnTo>
                      <a:pt x="31" y="54"/>
                    </a:lnTo>
                    <a:lnTo>
                      <a:pt x="31" y="61"/>
                    </a:lnTo>
                    <a:lnTo>
                      <a:pt x="23" y="69"/>
                    </a:lnTo>
                    <a:lnTo>
                      <a:pt x="15" y="61"/>
                    </a:lnTo>
                    <a:lnTo>
                      <a:pt x="23" y="61"/>
                    </a:lnTo>
                    <a:lnTo>
                      <a:pt x="23" y="107"/>
                    </a:lnTo>
                    <a:lnTo>
                      <a:pt x="15" y="107"/>
                    </a:lnTo>
                    <a:lnTo>
                      <a:pt x="8" y="61"/>
                    </a:lnTo>
                    <a:lnTo>
                      <a:pt x="15" y="61"/>
                    </a:lnTo>
                    <a:lnTo>
                      <a:pt x="8" y="69"/>
                    </a:lnTo>
                    <a:lnTo>
                      <a:pt x="0" y="61"/>
                    </a:lnTo>
                    <a:lnTo>
                      <a:pt x="0" y="54"/>
                    </a:lnTo>
                    <a:lnTo>
                      <a:pt x="8" y="54"/>
                    </a:lnTo>
                    <a:lnTo>
                      <a:pt x="15" y="61"/>
                    </a:lnTo>
                    <a:lnTo>
                      <a:pt x="23" y="107"/>
                    </a:lnTo>
                    <a:lnTo>
                      <a:pt x="15" y="107"/>
                    </a:lnTo>
                    <a:lnTo>
                      <a:pt x="15" y="61"/>
                    </a:lnTo>
                    <a:lnTo>
                      <a:pt x="23" y="54"/>
                    </a:lnTo>
                    <a:lnTo>
                      <a:pt x="31" y="61"/>
                    </a:lnTo>
                    <a:lnTo>
                      <a:pt x="23" y="54"/>
                    </a:lnTo>
                    <a:lnTo>
                      <a:pt x="23" y="0"/>
                    </a:lnTo>
                    <a:lnTo>
                      <a:pt x="31" y="0"/>
                    </a:lnTo>
                    <a:close/>
                  </a:path>
                </a:pathLst>
              </a:custGeom>
              <a:blipFill dpi="0" rotWithShape="0">
                <a:blip r:embed="rId6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539" name="Freeform 321"/>
              <p:cNvSpPr>
                <a:spLocks/>
              </p:cNvSpPr>
              <p:nvPr/>
            </p:nvSpPr>
            <p:spPr bwMode="auto">
              <a:xfrm>
                <a:off x="952" y="1150"/>
                <a:ext cx="30" cy="107"/>
              </a:xfrm>
              <a:custGeom>
                <a:avLst/>
                <a:gdLst>
                  <a:gd name="T0" fmla="*/ 0 w 30"/>
                  <a:gd name="T1" fmla="*/ 0 h 107"/>
                  <a:gd name="T2" fmla="*/ 30 w 30"/>
                  <a:gd name="T3" fmla="*/ 0 h 107"/>
                  <a:gd name="T4" fmla="*/ 30 w 30"/>
                  <a:gd name="T5" fmla="*/ 54 h 107"/>
                  <a:gd name="T6" fmla="*/ 23 w 30"/>
                  <a:gd name="T7" fmla="*/ 61 h 107"/>
                  <a:gd name="T8" fmla="*/ 23 w 30"/>
                  <a:gd name="T9" fmla="*/ 107 h 107"/>
                  <a:gd name="T10" fmla="*/ 15 w 30"/>
                  <a:gd name="T11" fmla="*/ 107 h 107"/>
                  <a:gd name="T12" fmla="*/ 15 w 30"/>
                  <a:gd name="T13" fmla="*/ 61 h 107"/>
                  <a:gd name="T14" fmla="*/ 7 w 30"/>
                  <a:gd name="T15" fmla="*/ 54 h 107"/>
                  <a:gd name="T16" fmla="*/ 7 w 30"/>
                  <a:gd name="T17" fmla="*/ 0 h 107"/>
                  <a:gd name="T18" fmla="*/ 0 w 30"/>
                  <a:gd name="T19" fmla="*/ 0 h 10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0"/>
                  <a:gd name="T31" fmla="*/ 0 h 107"/>
                  <a:gd name="T32" fmla="*/ 30 w 30"/>
                  <a:gd name="T33" fmla="*/ 107 h 10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0" h="107">
                    <a:moveTo>
                      <a:pt x="0" y="0"/>
                    </a:moveTo>
                    <a:lnTo>
                      <a:pt x="30" y="0"/>
                    </a:lnTo>
                    <a:lnTo>
                      <a:pt x="30" y="54"/>
                    </a:lnTo>
                    <a:lnTo>
                      <a:pt x="23" y="61"/>
                    </a:lnTo>
                    <a:lnTo>
                      <a:pt x="23" y="107"/>
                    </a:lnTo>
                    <a:lnTo>
                      <a:pt x="15" y="107"/>
                    </a:lnTo>
                    <a:lnTo>
                      <a:pt x="15" y="61"/>
                    </a:lnTo>
                    <a:lnTo>
                      <a:pt x="7" y="54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11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540" name="Freeform 323"/>
              <p:cNvSpPr>
                <a:spLocks/>
              </p:cNvSpPr>
              <p:nvPr/>
            </p:nvSpPr>
            <p:spPr bwMode="auto">
              <a:xfrm>
                <a:off x="975" y="1150"/>
                <a:ext cx="15" cy="69"/>
              </a:xfrm>
              <a:custGeom>
                <a:avLst/>
                <a:gdLst>
                  <a:gd name="T0" fmla="*/ 15 w 15"/>
                  <a:gd name="T1" fmla="*/ 0 h 69"/>
                  <a:gd name="T2" fmla="*/ 15 w 15"/>
                  <a:gd name="T3" fmla="*/ 54 h 69"/>
                  <a:gd name="T4" fmla="*/ 15 w 15"/>
                  <a:gd name="T5" fmla="*/ 61 h 69"/>
                  <a:gd name="T6" fmla="*/ 15 w 15"/>
                  <a:gd name="T7" fmla="*/ 61 h 69"/>
                  <a:gd name="T8" fmla="*/ 7 w 15"/>
                  <a:gd name="T9" fmla="*/ 69 h 69"/>
                  <a:gd name="T10" fmla="*/ 0 w 15"/>
                  <a:gd name="T11" fmla="*/ 61 h 69"/>
                  <a:gd name="T12" fmla="*/ 0 w 15"/>
                  <a:gd name="T13" fmla="*/ 61 h 69"/>
                  <a:gd name="T14" fmla="*/ 0 w 15"/>
                  <a:gd name="T15" fmla="*/ 61 h 69"/>
                  <a:gd name="T16" fmla="*/ 7 w 15"/>
                  <a:gd name="T17" fmla="*/ 54 h 69"/>
                  <a:gd name="T18" fmla="*/ 15 w 15"/>
                  <a:gd name="T19" fmla="*/ 61 h 69"/>
                  <a:gd name="T20" fmla="*/ 7 w 15"/>
                  <a:gd name="T21" fmla="*/ 54 h 69"/>
                  <a:gd name="T22" fmla="*/ 7 w 15"/>
                  <a:gd name="T23" fmla="*/ 0 h 69"/>
                  <a:gd name="T24" fmla="*/ 15 w 15"/>
                  <a:gd name="T25" fmla="*/ 0 h 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"/>
                  <a:gd name="T40" fmla="*/ 0 h 69"/>
                  <a:gd name="T41" fmla="*/ 15 w 15"/>
                  <a:gd name="T42" fmla="*/ 69 h 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" h="69">
                    <a:moveTo>
                      <a:pt x="15" y="0"/>
                    </a:moveTo>
                    <a:lnTo>
                      <a:pt x="15" y="54"/>
                    </a:lnTo>
                    <a:lnTo>
                      <a:pt x="15" y="61"/>
                    </a:lnTo>
                    <a:lnTo>
                      <a:pt x="7" y="69"/>
                    </a:lnTo>
                    <a:lnTo>
                      <a:pt x="0" y="61"/>
                    </a:lnTo>
                    <a:lnTo>
                      <a:pt x="7" y="54"/>
                    </a:lnTo>
                    <a:lnTo>
                      <a:pt x="15" y="61"/>
                    </a:lnTo>
                    <a:lnTo>
                      <a:pt x="7" y="54"/>
                    </a:lnTo>
                    <a:lnTo>
                      <a:pt x="7" y="0"/>
                    </a:lnTo>
                    <a:lnTo>
                      <a:pt x="15" y="0"/>
                    </a:lnTo>
                    <a:close/>
                  </a:path>
                </a:pathLst>
              </a:custGeom>
              <a:blipFill dpi="0" rotWithShape="0">
                <a:blip r:embed="rId6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541" name="Freeform 325"/>
              <p:cNvSpPr>
                <a:spLocks/>
              </p:cNvSpPr>
              <p:nvPr/>
            </p:nvSpPr>
            <p:spPr bwMode="auto">
              <a:xfrm>
                <a:off x="959" y="1204"/>
                <a:ext cx="16" cy="53"/>
              </a:xfrm>
              <a:custGeom>
                <a:avLst/>
                <a:gdLst>
                  <a:gd name="T0" fmla="*/ 8 w 16"/>
                  <a:gd name="T1" fmla="*/ 53 h 53"/>
                  <a:gd name="T2" fmla="*/ 8 w 16"/>
                  <a:gd name="T3" fmla="*/ 7 h 53"/>
                  <a:gd name="T4" fmla="*/ 16 w 16"/>
                  <a:gd name="T5" fmla="*/ 7 h 53"/>
                  <a:gd name="T6" fmla="*/ 8 w 16"/>
                  <a:gd name="T7" fmla="*/ 15 h 53"/>
                  <a:gd name="T8" fmla="*/ 0 w 16"/>
                  <a:gd name="T9" fmla="*/ 7 h 53"/>
                  <a:gd name="T10" fmla="*/ 0 w 16"/>
                  <a:gd name="T11" fmla="*/ 7 h 53"/>
                  <a:gd name="T12" fmla="*/ 0 w 16"/>
                  <a:gd name="T13" fmla="*/ 0 h 53"/>
                  <a:gd name="T14" fmla="*/ 8 w 16"/>
                  <a:gd name="T15" fmla="*/ 0 h 53"/>
                  <a:gd name="T16" fmla="*/ 16 w 16"/>
                  <a:gd name="T17" fmla="*/ 7 h 53"/>
                  <a:gd name="T18" fmla="*/ 16 w 16"/>
                  <a:gd name="T19" fmla="*/ 7 h 53"/>
                  <a:gd name="T20" fmla="*/ 16 w 16"/>
                  <a:gd name="T21" fmla="*/ 7 h 53"/>
                  <a:gd name="T22" fmla="*/ 16 w 16"/>
                  <a:gd name="T23" fmla="*/ 53 h 53"/>
                  <a:gd name="T24" fmla="*/ 8 w 16"/>
                  <a:gd name="T25" fmla="*/ 53 h 5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53"/>
                  <a:gd name="T41" fmla="*/ 16 w 16"/>
                  <a:gd name="T42" fmla="*/ 53 h 5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53">
                    <a:moveTo>
                      <a:pt x="8" y="53"/>
                    </a:moveTo>
                    <a:lnTo>
                      <a:pt x="8" y="7"/>
                    </a:lnTo>
                    <a:lnTo>
                      <a:pt x="16" y="7"/>
                    </a:lnTo>
                    <a:lnTo>
                      <a:pt x="8" y="15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16" y="7"/>
                    </a:lnTo>
                    <a:lnTo>
                      <a:pt x="16" y="53"/>
                    </a:lnTo>
                    <a:lnTo>
                      <a:pt x="8" y="53"/>
                    </a:lnTo>
                    <a:close/>
                  </a:path>
                </a:pathLst>
              </a:custGeom>
              <a:blipFill dpi="0" rotWithShape="0">
                <a:blip r:embed="rId6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542" name="Rectangle 326"/>
              <p:cNvSpPr>
                <a:spLocks noChangeArrowheads="1"/>
              </p:cNvSpPr>
              <p:nvPr/>
            </p:nvSpPr>
            <p:spPr bwMode="auto">
              <a:xfrm>
                <a:off x="959" y="1150"/>
                <a:ext cx="8" cy="54"/>
              </a:xfrm>
              <a:prstGeom prst="rect">
                <a:avLst/>
              </a:prstGeom>
              <a:blipFill dpi="0" rotWithShape="0">
                <a:blip r:embed="rId6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9pPr>
              </a:lstStyle>
              <a:p>
                <a:pPr>
                  <a:buFont typeface="Wingdings" pitchFamily="2" charset="2"/>
                  <a:buNone/>
                </a:pPr>
                <a:endParaRPr lang="en-US" altLang="en-US"/>
              </a:p>
            </p:txBody>
          </p:sp>
          <p:sp>
            <p:nvSpPr>
              <p:cNvPr id="17543" name="Freeform 327"/>
              <p:cNvSpPr>
                <a:spLocks/>
              </p:cNvSpPr>
              <p:nvPr/>
            </p:nvSpPr>
            <p:spPr bwMode="auto">
              <a:xfrm>
                <a:off x="952" y="1150"/>
                <a:ext cx="7" cy="8"/>
              </a:xfrm>
              <a:custGeom>
                <a:avLst/>
                <a:gdLst>
                  <a:gd name="T0" fmla="*/ 7 w 7"/>
                  <a:gd name="T1" fmla="*/ 8 h 8"/>
                  <a:gd name="T2" fmla="*/ 0 w 7"/>
                  <a:gd name="T3" fmla="*/ 8 h 8"/>
                  <a:gd name="T4" fmla="*/ 0 w 7"/>
                  <a:gd name="T5" fmla="*/ 0 h 8"/>
                  <a:gd name="T6" fmla="*/ 0 w 7"/>
                  <a:gd name="T7" fmla="*/ 8 h 8"/>
                  <a:gd name="T8" fmla="*/ 0 w 7"/>
                  <a:gd name="T9" fmla="*/ 0 h 8"/>
                  <a:gd name="T10" fmla="*/ 7 w 7"/>
                  <a:gd name="T11" fmla="*/ 0 h 8"/>
                  <a:gd name="T12" fmla="*/ 7 w 7"/>
                  <a:gd name="T13" fmla="*/ 8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8"/>
                  <a:gd name="T23" fmla="*/ 7 w 7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8">
                    <a:moveTo>
                      <a:pt x="7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8"/>
                    </a:lnTo>
                    <a:close/>
                  </a:path>
                </a:pathLst>
              </a:custGeom>
              <a:blipFill dpi="0" rotWithShape="0">
                <a:blip r:embed="rId6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544" name="Freeform 328"/>
              <p:cNvSpPr>
                <a:spLocks/>
              </p:cNvSpPr>
              <p:nvPr/>
            </p:nvSpPr>
            <p:spPr bwMode="auto">
              <a:xfrm>
                <a:off x="1441" y="1311"/>
                <a:ext cx="31" cy="114"/>
              </a:xfrm>
              <a:custGeom>
                <a:avLst/>
                <a:gdLst>
                  <a:gd name="T0" fmla="*/ 0 w 31"/>
                  <a:gd name="T1" fmla="*/ 0 h 114"/>
                  <a:gd name="T2" fmla="*/ 31 w 31"/>
                  <a:gd name="T3" fmla="*/ 0 h 114"/>
                  <a:gd name="T4" fmla="*/ 31 w 31"/>
                  <a:gd name="T5" fmla="*/ 53 h 114"/>
                  <a:gd name="T6" fmla="*/ 23 w 31"/>
                  <a:gd name="T7" fmla="*/ 61 h 114"/>
                  <a:gd name="T8" fmla="*/ 23 w 31"/>
                  <a:gd name="T9" fmla="*/ 114 h 114"/>
                  <a:gd name="T10" fmla="*/ 16 w 31"/>
                  <a:gd name="T11" fmla="*/ 107 h 114"/>
                  <a:gd name="T12" fmla="*/ 16 w 31"/>
                  <a:gd name="T13" fmla="*/ 61 h 114"/>
                  <a:gd name="T14" fmla="*/ 8 w 31"/>
                  <a:gd name="T15" fmla="*/ 53 h 114"/>
                  <a:gd name="T16" fmla="*/ 8 w 31"/>
                  <a:gd name="T17" fmla="*/ 0 h 114"/>
                  <a:gd name="T18" fmla="*/ 0 w 31"/>
                  <a:gd name="T19" fmla="*/ 0 h 1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"/>
                  <a:gd name="T31" fmla="*/ 0 h 114"/>
                  <a:gd name="T32" fmla="*/ 31 w 31"/>
                  <a:gd name="T33" fmla="*/ 114 h 1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" h="114">
                    <a:moveTo>
                      <a:pt x="0" y="0"/>
                    </a:moveTo>
                    <a:lnTo>
                      <a:pt x="31" y="0"/>
                    </a:lnTo>
                    <a:lnTo>
                      <a:pt x="31" y="53"/>
                    </a:lnTo>
                    <a:lnTo>
                      <a:pt x="23" y="61"/>
                    </a:lnTo>
                    <a:lnTo>
                      <a:pt x="23" y="114"/>
                    </a:lnTo>
                    <a:lnTo>
                      <a:pt x="16" y="107"/>
                    </a:lnTo>
                    <a:lnTo>
                      <a:pt x="16" y="61"/>
                    </a:lnTo>
                    <a:lnTo>
                      <a:pt x="8" y="53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11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545" name="Freeform 329"/>
              <p:cNvSpPr>
                <a:spLocks/>
              </p:cNvSpPr>
              <p:nvPr/>
            </p:nvSpPr>
            <p:spPr bwMode="auto">
              <a:xfrm>
                <a:off x="1449" y="1311"/>
                <a:ext cx="31" cy="130"/>
              </a:xfrm>
              <a:custGeom>
                <a:avLst/>
                <a:gdLst>
                  <a:gd name="T0" fmla="*/ 31 w 31"/>
                  <a:gd name="T1" fmla="*/ 0 h 130"/>
                  <a:gd name="T2" fmla="*/ 31 w 31"/>
                  <a:gd name="T3" fmla="*/ 53 h 130"/>
                  <a:gd name="T4" fmla="*/ 31 w 31"/>
                  <a:gd name="T5" fmla="*/ 61 h 130"/>
                  <a:gd name="T6" fmla="*/ 31 w 31"/>
                  <a:gd name="T7" fmla="*/ 61 h 130"/>
                  <a:gd name="T8" fmla="*/ 23 w 31"/>
                  <a:gd name="T9" fmla="*/ 68 h 130"/>
                  <a:gd name="T10" fmla="*/ 15 w 31"/>
                  <a:gd name="T11" fmla="*/ 61 h 130"/>
                  <a:gd name="T12" fmla="*/ 23 w 31"/>
                  <a:gd name="T13" fmla="*/ 61 h 130"/>
                  <a:gd name="T14" fmla="*/ 23 w 31"/>
                  <a:gd name="T15" fmla="*/ 114 h 130"/>
                  <a:gd name="T16" fmla="*/ 23 w 31"/>
                  <a:gd name="T17" fmla="*/ 130 h 130"/>
                  <a:gd name="T18" fmla="*/ 15 w 31"/>
                  <a:gd name="T19" fmla="*/ 122 h 130"/>
                  <a:gd name="T20" fmla="*/ 8 w 31"/>
                  <a:gd name="T21" fmla="*/ 114 h 130"/>
                  <a:gd name="T22" fmla="*/ 8 w 31"/>
                  <a:gd name="T23" fmla="*/ 114 h 130"/>
                  <a:gd name="T24" fmla="*/ 8 w 31"/>
                  <a:gd name="T25" fmla="*/ 107 h 130"/>
                  <a:gd name="T26" fmla="*/ 8 w 31"/>
                  <a:gd name="T27" fmla="*/ 61 h 130"/>
                  <a:gd name="T28" fmla="*/ 15 w 31"/>
                  <a:gd name="T29" fmla="*/ 61 h 130"/>
                  <a:gd name="T30" fmla="*/ 8 w 31"/>
                  <a:gd name="T31" fmla="*/ 68 h 130"/>
                  <a:gd name="T32" fmla="*/ 0 w 31"/>
                  <a:gd name="T33" fmla="*/ 61 h 130"/>
                  <a:gd name="T34" fmla="*/ 0 w 31"/>
                  <a:gd name="T35" fmla="*/ 61 h 130"/>
                  <a:gd name="T36" fmla="*/ 0 w 31"/>
                  <a:gd name="T37" fmla="*/ 53 h 130"/>
                  <a:gd name="T38" fmla="*/ 8 w 31"/>
                  <a:gd name="T39" fmla="*/ 53 h 130"/>
                  <a:gd name="T40" fmla="*/ 15 w 31"/>
                  <a:gd name="T41" fmla="*/ 61 h 130"/>
                  <a:gd name="T42" fmla="*/ 15 w 31"/>
                  <a:gd name="T43" fmla="*/ 61 h 130"/>
                  <a:gd name="T44" fmla="*/ 15 w 31"/>
                  <a:gd name="T45" fmla="*/ 61 h 130"/>
                  <a:gd name="T46" fmla="*/ 15 w 31"/>
                  <a:gd name="T47" fmla="*/ 107 h 130"/>
                  <a:gd name="T48" fmla="*/ 8 w 31"/>
                  <a:gd name="T49" fmla="*/ 107 h 130"/>
                  <a:gd name="T50" fmla="*/ 15 w 31"/>
                  <a:gd name="T51" fmla="*/ 107 h 130"/>
                  <a:gd name="T52" fmla="*/ 23 w 31"/>
                  <a:gd name="T53" fmla="*/ 114 h 130"/>
                  <a:gd name="T54" fmla="*/ 15 w 31"/>
                  <a:gd name="T55" fmla="*/ 122 h 130"/>
                  <a:gd name="T56" fmla="*/ 15 w 31"/>
                  <a:gd name="T57" fmla="*/ 114 h 130"/>
                  <a:gd name="T58" fmla="*/ 15 w 31"/>
                  <a:gd name="T59" fmla="*/ 61 h 130"/>
                  <a:gd name="T60" fmla="*/ 15 w 31"/>
                  <a:gd name="T61" fmla="*/ 61 h 130"/>
                  <a:gd name="T62" fmla="*/ 15 w 31"/>
                  <a:gd name="T63" fmla="*/ 61 h 130"/>
                  <a:gd name="T64" fmla="*/ 23 w 31"/>
                  <a:gd name="T65" fmla="*/ 53 h 130"/>
                  <a:gd name="T66" fmla="*/ 31 w 31"/>
                  <a:gd name="T67" fmla="*/ 61 h 130"/>
                  <a:gd name="T68" fmla="*/ 23 w 31"/>
                  <a:gd name="T69" fmla="*/ 53 h 130"/>
                  <a:gd name="T70" fmla="*/ 23 w 31"/>
                  <a:gd name="T71" fmla="*/ 0 h 130"/>
                  <a:gd name="T72" fmla="*/ 31 w 31"/>
                  <a:gd name="T73" fmla="*/ 0 h 13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1"/>
                  <a:gd name="T112" fmla="*/ 0 h 130"/>
                  <a:gd name="T113" fmla="*/ 31 w 31"/>
                  <a:gd name="T114" fmla="*/ 130 h 13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1" h="130">
                    <a:moveTo>
                      <a:pt x="31" y="0"/>
                    </a:moveTo>
                    <a:lnTo>
                      <a:pt x="31" y="53"/>
                    </a:lnTo>
                    <a:lnTo>
                      <a:pt x="31" y="61"/>
                    </a:lnTo>
                    <a:lnTo>
                      <a:pt x="23" y="68"/>
                    </a:lnTo>
                    <a:lnTo>
                      <a:pt x="15" y="61"/>
                    </a:lnTo>
                    <a:lnTo>
                      <a:pt x="23" y="61"/>
                    </a:lnTo>
                    <a:lnTo>
                      <a:pt x="23" y="114"/>
                    </a:lnTo>
                    <a:lnTo>
                      <a:pt x="23" y="130"/>
                    </a:lnTo>
                    <a:lnTo>
                      <a:pt x="15" y="122"/>
                    </a:lnTo>
                    <a:lnTo>
                      <a:pt x="8" y="114"/>
                    </a:lnTo>
                    <a:lnTo>
                      <a:pt x="8" y="107"/>
                    </a:lnTo>
                    <a:lnTo>
                      <a:pt x="8" y="61"/>
                    </a:lnTo>
                    <a:lnTo>
                      <a:pt x="15" y="61"/>
                    </a:lnTo>
                    <a:lnTo>
                      <a:pt x="8" y="68"/>
                    </a:lnTo>
                    <a:lnTo>
                      <a:pt x="0" y="61"/>
                    </a:lnTo>
                    <a:lnTo>
                      <a:pt x="0" y="53"/>
                    </a:lnTo>
                    <a:lnTo>
                      <a:pt x="8" y="53"/>
                    </a:lnTo>
                    <a:lnTo>
                      <a:pt x="15" y="61"/>
                    </a:lnTo>
                    <a:lnTo>
                      <a:pt x="15" y="107"/>
                    </a:lnTo>
                    <a:lnTo>
                      <a:pt x="8" y="107"/>
                    </a:lnTo>
                    <a:lnTo>
                      <a:pt x="15" y="107"/>
                    </a:lnTo>
                    <a:lnTo>
                      <a:pt x="23" y="114"/>
                    </a:lnTo>
                    <a:lnTo>
                      <a:pt x="15" y="122"/>
                    </a:lnTo>
                    <a:lnTo>
                      <a:pt x="15" y="114"/>
                    </a:lnTo>
                    <a:lnTo>
                      <a:pt x="15" y="61"/>
                    </a:lnTo>
                    <a:lnTo>
                      <a:pt x="23" y="53"/>
                    </a:lnTo>
                    <a:lnTo>
                      <a:pt x="31" y="61"/>
                    </a:lnTo>
                    <a:lnTo>
                      <a:pt x="23" y="53"/>
                    </a:lnTo>
                    <a:lnTo>
                      <a:pt x="23" y="0"/>
                    </a:lnTo>
                    <a:lnTo>
                      <a:pt x="31" y="0"/>
                    </a:lnTo>
                    <a:close/>
                  </a:path>
                </a:pathLst>
              </a:custGeom>
              <a:blipFill dpi="0" rotWithShape="0">
                <a:blip r:embed="rId6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546" name="Freeform 330"/>
              <p:cNvSpPr>
                <a:spLocks/>
              </p:cNvSpPr>
              <p:nvPr/>
            </p:nvSpPr>
            <p:spPr bwMode="auto">
              <a:xfrm>
                <a:off x="1441" y="1311"/>
                <a:ext cx="8" cy="7"/>
              </a:xfrm>
              <a:custGeom>
                <a:avLst/>
                <a:gdLst>
                  <a:gd name="T0" fmla="*/ 8 w 8"/>
                  <a:gd name="T1" fmla="*/ 7 h 7"/>
                  <a:gd name="T2" fmla="*/ 0 w 8"/>
                  <a:gd name="T3" fmla="*/ 7 h 7"/>
                  <a:gd name="T4" fmla="*/ 0 w 8"/>
                  <a:gd name="T5" fmla="*/ 0 h 7"/>
                  <a:gd name="T6" fmla="*/ 0 w 8"/>
                  <a:gd name="T7" fmla="*/ 7 h 7"/>
                  <a:gd name="T8" fmla="*/ 0 w 8"/>
                  <a:gd name="T9" fmla="*/ 0 h 7"/>
                  <a:gd name="T10" fmla="*/ 8 w 8"/>
                  <a:gd name="T11" fmla="*/ 0 h 7"/>
                  <a:gd name="T12" fmla="*/ 8 w 8"/>
                  <a:gd name="T13" fmla="*/ 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7"/>
                  <a:gd name="T23" fmla="*/ 8 w 8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7">
                    <a:moveTo>
                      <a:pt x="8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7"/>
                    </a:lnTo>
                    <a:close/>
                  </a:path>
                </a:pathLst>
              </a:custGeom>
              <a:blipFill dpi="0" rotWithShape="0">
                <a:blip r:embed="rId6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547" name="Freeform 331"/>
              <p:cNvSpPr>
                <a:spLocks/>
              </p:cNvSpPr>
              <p:nvPr/>
            </p:nvSpPr>
            <p:spPr bwMode="auto">
              <a:xfrm>
                <a:off x="952" y="982"/>
                <a:ext cx="788" cy="275"/>
              </a:xfrm>
              <a:custGeom>
                <a:avLst/>
                <a:gdLst>
                  <a:gd name="T0" fmla="*/ 0 w 788"/>
                  <a:gd name="T1" fmla="*/ 99 h 275"/>
                  <a:gd name="T2" fmla="*/ 290 w 788"/>
                  <a:gd name="T3" fmla="*/ 0 h 275"/>
                  <a:gd name="T4" fmla="*/ 788 w 788"/>
                  <a:gd name="T5" fmla="*/ 153 h 275"/>
                  <a:gd name="T6" fmla="*/ 512 w 788"/>
                  <a:gd name="T7" fmla="*/ 275 h 275"/>
                  <a:gd name="T8" fmla="*/ 0 w 788"/>
                  <a:gd name="T9" fmla="*/ 99 h 2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8"/>
                  <a:gd name="T16" fmla="*/ 0 h 275"/>
                  <a:gd name="T17" fmla="*/ 788 w 788"/>
                  <a:gd name="T18" fmla="*/ 275 h 2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8" h="275">
                    <a:moveTo>
                      <a:pt x="0" y="99"/>
                    </a:moveTo>
                    <a:lnTo>
                      <a:pt x="290" y="0"/>
                    </a:lnTo>
                    <a:lnTo>
                      <a:pt x="788" y="153"/>
                    </a:lnTo>
                    <a:lnTo>
                      <a:pt x="512" y="275"/>
                    </a:lnTo>
                    <a:lnTo>
                      <a:pt x="0" y="99"/>
                    </a:lnTo>
                    <a:close/>
                  </a:path>
                </a:pathLst>
              </a:custGeom>
              <a:blipFill dpi="0" rotWithShape="0">
                <a:blip r:embed="rId8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548" name="Freeform 332"/>
              <p:cNvSpPr>
                <a:spLocks/>
              </p:cNvSpPr>
              <p:nvPr/>
            </p:nvSpPr>
            <p:spPr bwMode="auto">
              <a:xfrm>
                <a:off x="952" y="982"/>
                <a:ext cx="803" cy="283"/>
              </a:xfrm>
              <a:custGeom>
                <a:avLst/>
                <a:gdLst>
                  <a:gd name="T0" fmla="*/ 0 w 803"/>
                  <a:gd name="T1" fmla="*/ 99 h 283"/>
                  <a:gd name="T2" fmla="*/ 290 w 803"/>
                  <a:gd name="T3" fmla="*/ 0 h 283"/>
                  <a:gd name="T4" fmla="*/ 290 w 803"/>
                  <a:gd name="T5" fmla="*/ 0 h 283"/>
                  <a:gd name="T6" fmla="*/ 290 w 803"/>
                  <a:gd name="T7" fmla="*/ 0 h 283"/>
                  <a:gd name="T8" fmla="*/ 788 w 803"/>
                  <a:gd name="T9" fmla="*/ 153 h 283"/>
                  <a:gd name="T10" fmla="*/ 803 w 803"/>
                  <a:gd name="T11" fmla="*/ 153 h 283"/>
                  <a:gd name="T12" fmla="*/ 788 w 803"/>
                  <a:gd name="T13" fmla="*/ 161 h 283"/>
                  <a:gd name="T14" fmla="*/ 512 w 803"/>
                  <a:gd name="T15" fmla="*/ 283 h 283"/>
                  <a:gd name="T16" fmla="*/ 512 w 803"/>
                  <a:gd name="T17" fmla="*/ 283 h 283"/>
                  <a:gd name="T18" fmla="*/ 512 w 803"/>
                  <a:gd name="T19" fmla="*/ 283 h 283"/>
                  <a:gd name="T20" fmla="*/ 512 w 803"/>
                  <a:gd name="T21" fmla="*/ 275 h 283"/>
                  <a:gd name="T22" fmla="*/ 788 w 803"/>
                  <a:gd name="T23" fmla="*/ 153 h 283"/>
                  <a:gd name="T24" fmla="*/ 788 w 803"/>
                  <a:gd name="T25" fmla="*/ 161 h 283"/>
                  <a:gd name="T26" fmla="*/ 788 w 803"/>
                  <a:gd name="T27" fmla="*/ 161 h 283"/>
                  <a:gd name="T28" fmla="*/ 290 w 803"/>
                  <a:gd name="T29" fmla="*/ 8 h 283"/>
                  <a:gd name="T30" fmla="*/ 290 w 803"/>
                  <a:gd name="T31" fmla="*/ 0 h 283"/>
                  <a:gd name="T32" fmla="*/ 290 w 803"/>
                  <a:gd name="T33" fmla="*/ 8 h 283"/>
                  <a:gd name="T34" fmla="*/ 0 w 803"/>
                  <a:gd name="T35" fmla="*/ 107 h 283"/>
                  <a:gd name="T36" fmla="*/ 0 w 803"/>
                  <a:gd name="T37" fmla="*/ 99 h 28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803"/>
                  <a:gd name="T58" fmla="*/ 0 h 283"/>
                  <a:gd name="T59" fmla="*/ 803 w 803"/>
                  <a:gd name="T60" fmla="*/ 283 h 28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803" h="283">
                    <a:moveTo>
                      <a:pt x="0" y="99"/>
                    </a:moveTo>
                    <a:lnTo>
                      <a:pt x="290" y="0"/>
                    </a:lnTo>
                    <a:lnTo>
                      <a:pt x="788" y="153"/>
                    </a:lnTo>
                    <a:lnTo>
                      <a:pt x="803" y="153"/>
                    </a:lnTo>
                    <a:lnTo>
                      <a:pt x="788" y="161"/>
                    </a:lnTo>
                    <a:lnTo>
                      <a:pt x="512" y="283"/>
                    </a:lnTo>
                    <a:lnTo>
                      <a:pt x="512" y="275"/>
                    </a:lnTo>
                    <a:lnTo>
                      <a:pt x="788" y="153"/>
                    </a:lnTo>
                    <a:lnTo>
                      <a:pt x="788" y="161"/>
                    </a:lnTo>
                    <a:lnTo>
                      <a:pt x="290" y="8"/>
                    </a:lnTo>
                    <a:lnTo>
                      <a:pt x="290" y="0"/>
                    </a:lnTo>
                    <a:lnTo>
                      <a:pt x="290" y="8"/>
                    </a:lnTo>
                    <a:lnTo>
                      <a:pt x="0" y="107"/>
                    </a:lnTo>
                    <a:lnTo>
                      <a:pt x="0" y="99"/>
                    </a:lnTo>
                    <a:close/>
                  </a:path>
                </a:pathLst>
              </a:custGeom>
              <a:blipFill dpi="0" rotWithShape="0">
                <a:blip r:embed="rId6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549" name="Freeform 333"/>
              <p:cNvSpPr>
                <a:spLocks/>
              </p:cNvSpPr>
              <p:nvPr/>
            </p:nvSpPr>
            <p:spPr bwMode="auto">
              <a:xfrm>
                <a:off x="952" y="1081"/>
                <a:ext cx="512" cy="184"/>
              </a:xfrm>
              <a:custGeom>
                <a:avLst/>
                <a:gdLst>
                  <a:gd name="T0" fmla="*/ 512 w 512"/>
                  <a:gd name="T1" fmla="*/ 184 h 184"/>
                  <a:gd name="T2" fmla="*/ 0 w 512"/>
                  <a:gd name="T3" fmla="*/ 8 h 184"/>
                  <a:gd name="T4" fmla="*/ 0 w 512"/>
                  <a:gd name="T5" fmla="*/ 0 h 184"/>
                  <a:gd name="T6" fmla="*/ 0 w 512"/>
                  <a:gd name="T7" fmla="*/ 0 h 184"/>
                  <a:gd name="T8" fmla="*/ 0 w 512"/>
                  <a:gd name="T9" fmla="*/ 0 h 184"/>
                  <a:gd name="T10" fmla="*/ 512 w 512"/>
                  <a:gd name="T11" fmla="*/ 176 h 184"/>
                  <a:gd name="T12" fmla="*/ 512 w 512"/>
                  <a:gd name="T13" fmla="*/ 184 h 1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2"/>
                  <a:gd name="T22" fmla="*/ 0 h 184"/>
                  <a:gd name="T23" fmla="*/ 512 w 512"/>
                  <a:gd name="T24" fmla="*/ 184 h 18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2" h="184">
                    <a:moveTo>
                      <a:pt x="512" y="184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512" y="176"/>
                    </a:lnTo>
                    <a:lnTo>
                      <a:pt x="512" y="184"/>
                    </a:lnTo>
                    <a:close/>
                  </a:path>
                </a:pathLst>
              </a:custGeom>
              <a:blipFill dpi="0" rotWithShape="0">
                <a:blip r:embed="rId6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550" name="Freeform 334"/>
              <p:cNvSpPr>
                <a:spLocks/>
              </p:cNvSpPr>
              <p:nvPr/>
            </p:nvSpPr>
            <p:spPr bwMode="auto">
              <a:xfrm>
                <a:off x="1472" y="1135"/>
                <a:ext cx="260" cy="191"/>
              </a:xfrm>
              <a:custGeom>
                <a:avLst/>
                <a:gdLst>
                  <a:gd name="T0" fmla="*/ 260 w 260"/>
                  <a:gd name="T1" fmla="*/ 0 h 191"/>
                  <a:gd name="T2" fmla="*/ 260 w 260"/>
                  <a:gd name="T3" fmla="*/ 69 h 191"/>
                  <a:gd name="T4" fmla="*/ 0 w 260"/>
                  <a:gd name="T5" fmla="*/ 191 h 191"/>
                  <a:gd name="T6" fmla="*/ 0 w 260"/>
                  <a:gd name="T7" fmla="*/ 122 h 191"/>
                  <a:gd name="T8" fmla="*/ 260 w 260"/>
                  <a:gd name="T9" fmla="*/ 0 h 1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0"/>
                  <a:gd name="T16" fmla="*/ 0 h 191"/>
                  <a:gd name="T17" fmla="*/ 260 w 260"/>
                  <a:gd name="T18" fmla="*/ 191 h 1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0" h="191">
                    <a:moveTo>
                      <a:pt x="260" y="0"/>
                    </a:moveTo>
                    <a:lnTo>
                      <a:pt x="260" y="69"/>
                    </a:lnTo>
                    <a:lnTo>
                      <a:pt x="0" y="191"/>
                    </a:lnTo>
                    <a:lnTo>
                      <a:pt x="0" y="122"/>
                    </a:lnTo>
                    <a:lnTo>
                      <a:pt x="260" y="0"/>
                    </a:lnTo>
                    <a:close/>
                  </a:path>
                </a:pathLst>
              </a:custGeom>
              <a:blipFill dpi="0" rotWithShape="0">
                <a:blip r:embed="rId10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551" name="Freeform 335"/>
              <p:cNvSpPr>
                <a:spLocks/>
              </p:cNvSpPr>
              <p:nvPr/>
            </p:nvSpPr>
            <p:spPr bwMode="auto">
              <a:xfrm>
                <a:off x="1472" y="1135"/>
                <a:ext cx="268" cy="199"/>
              </a:xfrm>
              <a:custGeom>
                <a:avLst/>
                <a:gdLst>
                  <a:gd name="T0" fmla="*/ 268 w 268"/>
                  <a:gd name="T1" fmla="*/ 0 h 199"/>
                  <a:gd name="T2" fmla="*/ 268 w 268"/>
                  <a:gd name="T3" fmla="*/ 69 h 199"/>
                  <a:gd name="T4" fmla="*/ 268 w 268"/>
                  <a:gd name="T5" fmla="*/ 76 h 199"/>
                  <a:gd name="T6" fmla="*/ 260 w 268"/>
                  <a:gd name="T7" fmla="*/ 76 h 199"/>
                  <a:gd name="T8" fmla="*/ 0 w 268"/>
                  <a:gd name="T9" fmla="*/ 199 h 199"/>
                  <a:gd name="T10" fmla="*/ 0 w 268"/>
                  <a:gd name="T11" fmla="*/ 199 h 199"/>
                  <a:gd name="T12" fmla="*/ 0 w 268"/>
                  <a:gd name="T13" fmla="*/ 191 h 199"/>
                  <a:gd name="T14" fmla="*/ 0 w 268"/>
                  <a:gd name="T15" fmla="*/ 122 h 199"/>
                  <a:gd name="T16" fmla="*/ 0 w 268"/>
                  <a:gd name="T17" fmla="*/ 122 h 199"/>
                  <a:gd name="T18" fmla="*/ 0 w 268"/>
                  <a:gd name="T19" fmla="*/ 122 h 199"/>
                  <a:gd name="T20" fmla="*/ 8 w 268"/>
                  <a:gd name="T21" fmla="*/ 122 h 199"/>
                  <a:gd name="T22" fmla="*/ 8 w 268"/>
                  <a:gd name="T23" fmla="*/ 191 h 199"/>
                  <a:gd name="T24" fmla="*/ 0 w 268"/>
                  <a:gd name="T25" fmla="*/ 191 h 199"/>
                  <a:gd name="T26" fmla="*/ 0 w 268"/>
                  <a:gd name="T27" fmla="*/ 191 h 199"/>
                  <a:gd name="T28" fmla="*/ 260 w 268"/>
                  <a:gd name="T29" fmla="*/ 69 h 199"/>
                  <a:gd name="T30" fmla="*/ 260 w 268"/>
                  <a:gd name="T31" fmla="*/ 76 h 199"/>
                  <a:gd name="T32" fmla="*/ 260 w 268"/>
                  <a:gd name="T33" fmla="*/ 69 h 199"/>
                  <a:gd name="T34" fmla="*/ 260 w 268"/>
                  <a:gd name="T35" fmla="*/ 0 h 199"/>
                  <a:gd name="T36" fmla="*/ 268 w 268"/>
                  <a:gd name="T37" fmla="*/ 0 h 19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68"/>
                  <a:gd name="T58" fmla="*/ 0 h 199"/>
                  <a:gd name="T59" fmla="*/ 268 w 268"/>
                  <a:gd name="T60" fmla="*/ 199 h 19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68" h="199">
                    <a:moveTo>
                      <a:pt x="268" y="0"/>
                    </a:moveTo>
                    <a:lnTo>
                      <a:pt x="268" y="69"/>
                    </a:lnTo>
                    <a:lnTo>
                      <a:pt x="268" y="76"/>
                    </a:lnTo>
                    <a:lnTo>
                      <a:pt x="260" y="76"/>
                    </a:lnTo>
                    <a:lnTo>
                      <a:pt x="0" y="199"/>
                    </a:lnTo>
                    <a:lnTo>
                      <a:pt x="0" y="191"/>
                    </a:lnTo>
                    <a:lnTo>
                      <a:pt x="0" y="122"/>
                    </a:lnTo>
                    <a:lnTo>
                      <a:pt x="8" y="122"/>
                    </a:lnTo>
                    <a:lnTo>
                      <a:pt x="8" y="191"/>
                    </a:lnTo>
                    <a:lnTo>
                      <a:pt x="0" y="191"/>
                    </a:lnTo>
                    <a:lnTo>
                      <a:pt x="260" y="69"/>
                    </a:lnTo>
                    <a:lnTo>
                      <a:pt x="260" y="76"/>
                    </a:lnTo>
                    <a:lnTo>
                      <a:pt x="260" y="69"/>
                    </a:lnTo>
                    <a:lnTo>
                      <a:pt x="260" y="0"/>
                    </a:lnTo>
                    <a:lnTo>
                      <a:pt x="268" y="0"/>
                    </a:lnTo>
                    <a:close/>
                  </a:path>
                </a:pathLst>
              </a:custGeom>
              <a:blipFill dpi="0" rotWithShape="0">
                <a:blip r:embed="rId6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552" name="Freeform 336"/>
              <p:cNvSpPr>
                <a:spLocks/>
              </p:cNvSpPr>
              <p:nvPr/>
            </p:nvSpPr>
            <p:spPr bwMode="auto">
              <a:xfrm>
                <a:off x="1472" y="1135"/>
                <a:ext cx="268" cy="130"/>
              </a:xfrm>
              <a:custGeom>
                <a:avLst/>
                <a:gdLst>
                  <a:gd name="T0" fmla="*/ 0 w 268"/>
                  <a:gd name="T1" fmla="*/ 122 h 130"/>
                  <a:gd name="T2" fmla="*/ 260 w 268"/>
                  <a:gd name="T3" fmla="*/ 0 h 130"/>
                  <a:gd name="T4" fmla="*/ 268 w 268"/>
                  <a:gd name="T5" fmla="*/ 0 h 130"/>
                  <a:gd name="T6" fmla="*/ 268 w 268"/>
                  <a:gd name="T7" fmla="*/ 0 h 130"/>
                  <a:gd name="T8" fmla="*/ 260 w 268"/>
                  <a:gd name="T9" fmla="*/ 8 h 130"/>
                  <a:gd name="T10" fmla="*/ 0 w 268"/>
                  <a:gd name="T11" fmla="*/ 130 h 130"/>
                  <a:gd name="T12" fmla="*/ 0 w 268"/>
                  <a:gd name="T13" fmla="*/ 122 h 1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8"/>
                  <a:gd name="T22" fmla="*/ 0 h 130"/>
                  <a:gd name="T23" fmla="*/ 268 w 268"/>
                  <a:gd name="T24" fmla="*/ 130 h 1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8" h="130">
                    <a:moveTo>
                      <a:pt x="0" y="122"/>
                    </a:moveTo>
                    <a:lnTo>
                      <a:pt x="260" y="0"/>
                    </a:lnTo>
                    <a:lnTo>
                      <a:pt x="268" y="0"/>
                    </a:lnTo>
                    <a:lnTo>
                      <a:pt x="260" y="8"/>
                    </a:lnTo>
                    <a:lnTo>
                      <a:pt x="0" y="130"/>
                    </a:lnTo>
                    <a:lnTo>
                      <a:pt x="0" y="122"/>
                    </a:lnTo>
                    <a:close/>
                  </a:path>
                </a:pathLst>
              </a:custGeom>
              <a:blipFill dpi="0" rotWithShape="0">
                <a:blip r:embed="rId6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553" name="Freeform 337"/>
              <p:cNvSpPr>
                <a:spLocks/>
              </p:cNvSpPr>
              <p:nvPr/>
            </p:nvSpPr>
            <p:spPr bwMode="auto">
              <a:xfrm>
                <a:off x="959" y="1081"/>
                <a:ext cx="513" cy="245"/>
              </a:xfrm>
              <a:custGeom>
                <a:avLst/>
                <a:gdLst>
                  <a:gd name="T0" fmla="*/ 0 w 513"/>
                  <a:gd name="T1" fmla="*/ 0 h 245"/>
                  <a:gd name="T2" fmla="*/ 513 w 513"/>
                  <a:gd name="T3" fmla="*/ 176 h 245"/>
                  <a:gd name="T4" fmla="*/ 513 w 513"/>
                  <a:gd name="T5" fmla="*/ 245 h 245"/>
                  <a:gd name="T6" fmla="*/ 0 w 513"/>
                  <a:gd name="T7" fmla="*/ 62 h 245"/>
                  <a:gd name="T8" fmla="*/ 0 w 513"/>
                  <a:gd name="T9" fmla="*/ 0 h 2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3"/>
                  <a:gd name="T16" fmla="*/ 0 h 245"/>
                  <a:gd name="T17" fmla="*/ 513 w 513"/>
                  <a:gd name="T18" fmla="*/ 245 h 2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3" h="245">
                    <a:moveTo>
                      <a:pt x="0" y="0"/>
                    </a:moveTo>
                    <a:lnTo>
                      <a:pt x="513" y="176"/>
                    </a:lnTo>
                    <a:lnTo>
                      <a:pt x="513" y="245"/>
                    </a:lnTo>
                    <a:lnTo>
                      <a:pt x="0" y="62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1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554" name="Freeform 338"/>
              <p:cNvSpPr>
                <a:spLocks/>
              </p:cNvSpPr>
              <p:nvPr/>
            </p:nvSpPr>
            <p:spPr bwMode="auto">
              <a:xfrm>
                <a:off x="959" y="1081"/>
                <a:ext cx="521" cy="253"/>
              </a:xfrm>
              <a:custGeom>
                <a:avLst/>
                <a:gdLst>
                  <a:gd name="T0" fmla="*/ 0 w 521"/>
                  <a:gd name="T1" fmla="*/ 0 h 253"/>
                  <a:gd name="T2" fmla="*/ 513 w 521"/>
                  <a:gd name="T3" fmla="*/ 176 h 253"/>
                  <a:gd name="T4" fmla="*/ 521 w 521"/>
                  <a:gd name="T5" fmla="*/ 176 h 253"/>
                  <a:gd name="T6" fmla="*/ 521 w 521"/>
                  <a:gd name="T7" fmla="*/ 176 h 253"/>
                  <a:gd name="T8" fmla="*/ 521 w 521"/>
                  <a:gd name="T9" fmla="*/ 245 h 253"/>
                  <a:gd name="T10" fmla="*/ 521 w 521"/>
                  <a:gd name="T11" fmla="*/ 253 h 253"/>
                  <a:gd name="T12" fmla="*/ 513 w 521"/>
                  <a:gd name="T13" fmla="*/ 253 h 253"/>
                  <a:gd name="T14" fmla="*/ 0 w 521"/>
                  <a:gd name="T15" fmla="*/ 69 h 253"/>
                  <a:gd name="T16" fmla="*/ 0 w 521"/>
                  <a:gd name="T17" fmla="*/ 69 h 253"/>
                  <a:gd name="T18" fmla="*/ 0 w 521"/>
                  <a:gd name="T19" fmla="*/ 62 h 253"/>
                  <a:gd name="T20" fmla="*/ 0 w 521"/>
                  <a:gd name="T21" fmla="*/ 62 h 253"/>
                  <a:gd name="T22" fmla="*/ 513 w 521"/>
                  <a:gd name="T23" fmla="*/ 245 h 253"/>
                  <a:gd name="T24" fmla="*/ 513 w 521"/>
                  <a:gd name="T25" fmla="*/ 253 h 253"/>
                  <a:gd name="T26" fmla="*/ 513 w 521"/>
                  <a:gd name="T27" fmla="*/ 245 h 253"/>
                  <a:gd name="T28" fmla="*/ 513 w 521"/>
                  <a:gd name="T29" fmla="*/ 176 h 253"/>
                  <a:gd name="T30" fmla="*/ 521 w 521"/>
                  <a:gd name="T31" fmla="*/ 176 h 253"/>
                  <a:gd name="T32" fmla="*/ 513 w 521"/>
                  <a:gd name="T33" fmla="*/ 184 h 253"/>
                  <a:gd name="T34" fmla="*/ 0 w 521"/>
                  <a:gd name="T35" fmla="*/ 8 h 253"/>
                  <a:gd name="T36" fmla="*/ 0 w 521"/>
                  <a:gd name="T37" fmla="*/ 0 h 25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21"/>
                  <a:gd name="T58" fmla="*/ 0 h 253"/>
                  <a:gd name="T59" fmla="*/ 521 w 521"/>
                  <a:gd name="T60" fmla="*/ 253 h 25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21" h="253">
                    <a:moveTo>
                      <a:pt x="0" y="0"/>
                    </a:moveTo>
                    <a:lnTo>
                      <a:pt x="513" y="176"/>
                    </a:lnTo>
                    <a:lnTo>
                      <a:pt x="521" y="176"/>
                    </a:lnTo>
                    <a:lnTo>
                      <a:pt x="521" y="245"/>
                    </a:lnTo>
                    <a:lnTo>
                      <a:pt x="521" y="253"/>
                    </a:lnTo>
                    <a:lnTo>
                      <a:pt x="513" y="253"/>
                    </a:lnTo>
                    <a:lnTo>
                      <a:pt x="0" y="69"/>
                    </a:lnTo>
                    <a:lnTo>
                      <a:pt x="0" y="62"/>
                    </a:lnTo>
                    <a:lnTo>
                      <a:pt x="513" y="245"/>
                    </a:lnTo>
                    <a:lnTo>
                      <a:pt x="513" y="253"/>
                    </a:lnTo>
                    <a:lnTo>
                      <a:pt x="513" y="245"/>
                    </a:lnTo>
                    <a:lnTo>
                      <a:pt x="513" y="176"/>
                    </a:lnTo>
                    <a:lnTo>
                      <a:pt x="521" y="176"/>
                    </a:lnTo>
                    <a:lnTo>
                      <a:pt x="513" y="184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6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555" name="Freeform 339"/>
              <p:cNvSpPr>
                <a:spLocks/>
              </p:cNvSpPr>
              <p:nvPr/>
            </p:nvSpPr>
            <p:spPr bwMode="auto">
              <a:xfrm>
                <a:off x="959" y="1081"/>
                <a:ext cx="8" cy="62"/>
              </a:xfrm>
              <a:custGeom>
                <a:avLst/>
                <a:gdLst>
                  <a:gd name="T0" fmla="*/ 0 w 8"/>
                  <a:gd name="T1" fmla="*/ 62 h 62"/>
                  <a:gd name="T2" fmla="*/ 0 w 8"/>
                  <a:gd name="T3" fmla="*/ 0 h 62"/>
                  <a:gd name="T4" fmla="*/ 0 w 8"/>
                  <a:gd name="T5" fmla="*/ 0 h 62"/>
                  <a:gd name="T6" fmla="*/ 0 w 8"/>
                  <a:gd name="T7" fmla="*/ 0 h 62"/>
                  <a:gd name="T8" fmla="*/ 8 w 8"/>
                  <a:gd name="T9" fmla="*/ 0 h 62"/>
                  <a:gd name="T10" fmla="*/ 8 w 8"/>
                  <a:gd name="T11" fmla="*/ 62 h 62"/>
                  <a:gd name="T12" fmla="*/ 0 w 8"/>
                  <a:gd name="T13" fmla="*/ 62 h 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62"/>
                  <a:gd name="T23" fmla="*/ 8 w 8"/>
                  <a:gd name="T24" fmla="*/ 62 h 6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62">
                    <a:moveTo>
                      <a:pt x="0" y="62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8" y="62"/>
                    </a:lnTo>
                    <a:lnTo>
                      <a:pt x="0" y="62"/>
                    </a:lnTo>
                    <a:close/>
                  </a:path>
                </a:pathLst>
              </a:custGeom>
              <a:blipFill dpi="0" rotWithShape="0">
                <a:blip r:embed="rId6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556" name="Freeform 340"/>
              <p:cNvSpPr>
                <a:spLocks/>
              </p:cNvSpPr>
              <p:nvPr/>
            </p:nvSpPr>
            <p:spPr bwMode="auto">
              <a:xfrm>
                <a:off x="1204" y="1058"/>
                <a:ext cx="314" cy="115"/>
              </a:xfrm>
              <a:custGeom>
                <a:avLst/>
                <a:gdLst>
                  <a:gd name="T0" fmla="*/ 0 w 314"/>
                  <a:gd name="T1" fmla="*/ 39 h 115"/>
                  <a:gd name="T2" fmla="*/ 115 w 314"/>
                  <a:gd name="T3" fmla="*/ 0 h 115"/>
                  <a:gd name="T4" fmla="*/ 314 w 314"/>
                  <a:gd name="T5" fmla="*/ 62 h 115"/>
                  <a:gd name="T6" fmla="*/ 207 w 314"/>
                  <a:gd name="T7" fmla="*/ 115 h 115"/>
                  <a:gd name="T8" fmla="*/ 0 w 314"/>
                  <a:gd name="T9" fmla="*/ 39 h 1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4"/>
                  <a:gd name="T16" fmla="*/ 0 h 115"/>
                  <a:gd name="T17" fmla="*/ 314 w 314"/>
                  <a:gd name="T18" fmla="*/ 115 h 1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4" h="115">
                    <a:moveTo>
                      <a:pt x="0" y="39"/>
                    </a:moveTo>
                    <a:lnTo>
                      <a:pt x="115" y="0"/>
                    </a:lnTo>
                    <a:lnTo>
                      <a:pt x="314" y="62"/>
                    </a:lnTo>
                    <a:lnTo>
                      <a:pt x="207" y="115"/>
                    </a:lnTo>
                    <a:lnTo>
                      <a:pt x="0" y="39"/>
                    </a:lnTo>
                    <a:close/>
                  </a:path>
                </a:pathLst>
              </a:custGeom>
              <a:blipFill dpi="0" rotWithShape="0">
                <a:blip r:embed="rId7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557" name="Freeform 341"/>
              <p:cNvSpPr>
                <a:spLocks/>
              </p:cNvSpPr>
              <p:nvPr/>
            </p:nvSpPr>
            <p:spPr bwMode="auto">
              <a:xfrm>
                <a:off x="1204" y="1058"/>
                <a:ext cx="329" cy="123"/>
              </a:xfrm>
              <a:custGeom>
                <a:avLst/>
                <a:gdLst>
                  <a:gd name="T0" fmla="*/ 0 w 329"/>
                  <a:gd name="T1" fmla="*/ 39 h 123"/>
                  <a:gd name="T2" fmla="*/ 115 w 329"/>
                  <a:gd name="T3" fmla="*/ 0 h 123"/>
                  <a:gd name="T4" fmla="*/ 115 w 329"/>
                  <a:gd name="T5" fmla="*/ 0 h 123"/>
                  <a:gd name="T6" fmla="*/ 115 w 329"/>
                  <a:gd name="T7" fmla="*/ 0 h 123"/>
                  <a:gd name="T8" fmla="*/ 314 w 329"/>
                  <a:gd name="T9" fmla="*/ 62 h 123"/>
                  <a:gd name="T10" fmla="*/ 329 w 329"/>
                  <a:gd name="T11" fmla="*/ 62 h 123"/>
                  <a:gd name="T12" fmla="*/ 314 w 329"/>
                  <a:gd name="T13" fmla="*/ 69 h 123"/>
                  <a:gd name="T14" fmla="*/ 207 w 329"/>
                  <a:gd name="T15" fmla="*/ 123 h 123"/>
                  <a:gd name="T16" fmla="*/ 207 w 329"/>
                  <a:gd name="T17" fmla="*/ 123 h 123"/>
                  <a:gd name="T18" fmla="*/ 207 w 329"/>
                  <a:gd name="T19" fmla="*/ 123 h 123"/>
                  <a:gd name="T20" fmla="*/ 207 w 329"/>
                  <a:gd name="T21" fmla="*/ 115 h 123"/>
                  <a:gd name="T22" fmla="*/ 314 w 329"/>
                  <a:gd name="T23" fmla="*/ 62 h 123"/>
                  <a:gd name="T24" fmla="*/ 314 w 329"/>
                  <a:gd name="T25" fmla="*/ 69 h 123"/>
                  <a:gd name="T26" fmla="*/ 314 w 329"/>
                  <a:gd name="T27" fmla="*/ 69 h 123"/>
                  <a:gd name="T28" fmla="*/ 115 w 329"/>
                  <a:gd name="T29" fmla="*/ 8 h 123"/>
                  <a:gd name="T30" fmla="*/ 115 w 329"/>
                  <a:gd name="T31" fmla="*/ 0 h 123"/>
                  <a:gd name="T32" fmla="*/ 115 w 329"/>
                  <a:gd name="T33" fmla="*/ 8 h 123"/>
                  <a:gd name="T34" fmla="*/ 0 w 329"/>
                  <a:gd name="T35" fmla="*/ 46 h 123"/>
                  <a:gd name="T36" fmla="*/ 0 w 329"/>
                  <a:gd name="T37" fmla="*/ 39 h 12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29"/>
                  <a:gd name="T58" fmla="*/ 0 h 123"/>
                  <a:gd name="T59" fmla="*/ 329 w 329"/>
                  <a:gd name="T60" fmla="*/ 123 h 12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29" h="123">
                    <a:moveTo>
                      <a:pt x="0" y="39"/>
                    </a:moveTo>
                    <a:lnTo>
                      <a:pt x="115" y="0"/>
                    </a:lnTo>
                    <a:lnTo>
                      <a:pt x="314" y="62"/>
                    </a:lnTo>
                    <a:lnTo>
                      <a:pt x="329" y="62"/>
                    </a:lnTo>
                    <a:lnTo>
                      <a:pt x="314" y="69"/>
                    </a:lnTo>
                    <a:lnTo>
                      <a:pt x="207" y="123"/>
                    </a:lnTo>
                    <a:lnTo>
                      <a:pt x="207" y="115"/>
                    </a:lnTo>
                    <a:lnTo>
                      <a:pt x="314" y="62"/>
                    </a:lnTo>
                    <a:lnTo>
                      <a:pt x="314" y="69"/>
                    </a:lnTo>
                    <a:lnTo>
                      <a:pt x="115" y="8"/>
                    </a:lnTo>
                    <a:lnTo>
                      <a:pt x="115" y="0"/>
                    </a:lnTo>
                    <a:lnTo>
                      <a:pt x="115" y="8"/>
                    </a:lnTo>
                    <a:lnTo>
                      <a:pt x="0" y="46"/>
                    </a:lnTo>
                    <a:lnTo>
                      <a:pt x="0" y="39"/>
                    </a:lnTo>
                    <a:close/>
                  </a:path>
                </a:pathLst>
              </a:custGeom>
              <a:blipFill dpi="0" rotWithShape="0">
                <a:blip r:embed="rId6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558" name="Freeform 342"/>
              <p:cNvSpPr>
                <a:spLocks/>
              </p:cNvSpPr>
              <p:nvPr/>
            </p:nvSpPr>
            <p:spPr bwMode="auto">
              <a:xfrm>
                <a:off x="1204" y="1097"/>
                <a:ext cx="207" cy="84"/>
              </a:xfrm>
              <a:custGeom>
                <a:avLst/>
                <a:gdLst>
                  <a:gd name="T0" fmla="*/ 207 w 207"/>
                  <a:gd name="T1" fmla="*/ 84 h 84"/>
                  <a:gd name="T2" fmla="*/ 0 w 207"/>
                  <a:gd name="T3" fmla="*/ 7 h 84"/>
                  <a:gd name="T4" fmla="*/ 0 w 207"/>
                  <a:gd name="T5" fmla="*/ 0 h 84"/>
                  <a:gd name="T6" fmla="*/ 0 w 207"/>
                  <a:gd name="T7" fmla="*/ 0 h 84"/>
                  <a:gd name="T8" fmla="*/ 0 w 207"/>
                  <a:gd name="T9" fmla="*/ 0 h 84"/>
                  <a:gd name="T10" fmla="*/ 207 w 207"/>
                  <a:gd name="T11" fmla="*/ 76 h 84"/>
                  <a:gd name="T12" fmla="*/ 207 w 207"/>
                  <a:gd name="T13" fmla="*/ 84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7"/>
                  <a:gd name="T22" fmla="*/ 0 h 84"/>
                  <a:gd name="T23" fmla="*/ 207 w 207"/>
                  <a:gd name="T24" fmla="*/ 84 h 8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7" h="84">
                    <a:moveTo>
                      <a:pt x="207" y="84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207" y="76"/>
                    </a:lnTo>
                    <a:lnTo>
                      <a:pt x="207" y="84"/>
                    </a:lnTo>
                    <a:close/>
                  </a:path>
                </a:pathLst>
              </a:custGeom>
              <a:blipFill dpi="0" rotWithShape="0">
                <a:blip r:embed="rId6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559" name="Freeform 343"/>
              <p:cNvSpPr>
                <a:spLocks/>
              </p:cNvSpPr>
              <p:nvPr/>
            </p:nvSpPr>
            <p:spPr bwMode="auto">
              <a:xfrm>
                <a:off x="1281" y="1081"/>
                <a:ext cx="183" cy="69"/>
              </a:xfrm>
              <a:custGeom>
                <a:avLst/>
                <a:gdLst>
                  <a:gd name="T0" fmla="*/ 0 w 183"/>
                  <a:gd name="T1" fmla="*/ 23 h 69"/>
                  <a:gd name="T2" fmla="*/ 69 w 183"/>
                  <a:gd name="T3" fmla="*/ 0 h 69"/>
                  <a:gd name="T4" fmla="*/ 183 w 183"/>
                  <a:gd name="T5" fmla="*/ 39 h 69"/>
                  <a:gd name="T6" fmla="*/ 122 w 183"/>
                  <a:gd name="T7" fmla="*/ 69 h 69"/>
                  <a:gd name="T8" fmla="*/ 0 w 183"/>
                  <a:gd name="T9" fmla="*/ 23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3"/>
                  <a:gd name="T16" fmla="*/ 0 h 69"/>
                  <a:gd name="T17" fmla="*/ 183 w 183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3" h="69">
                    <a:moveTo>
                      <a:pt x="0" y="23"/>
                    </a:moveTo>
                    <a:lnTo>
                      <a:pt x="69" y="0"/>
                    </a:lnTo>
                    <a:lnTo>
                      <a:pt x="183" y="39"/>
                    </a:lnTo>
                    <a:lnTo>
                      <a:pt x="122" y="69"/>
                    </a:lnTo>
                    <a:lnTo>
                      <a:pt x="0" y="23"/>
                    </a:lnTo>
                    <a:close/>
                  </a:path>
                </a:pathLst>
              </a:custGeom>
              <a:blipFill dpi="0" rotWithShape="0">
                <a:blip r:embed="rId1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560" name="Freeform 344"/>
              <p:cNvSpPr>
                <a:spLocks/>
              </p:cNvSpPr>
              <p:nvPr/>
            </p:nvSpPr>
            <p:spPr bwMode="auto">
              <a:xfrm>
                <a:off x="1281" y="1081"/>
                <a:ext cx="199" cy="77"/>
              </a:xfrm>
              <a:custGeom>
                <a:avLst/>
                <a:gdLst>
                  <a:gd name="T0" fmla="*/ 0 w 199"/>
                  <a:gd name="T1" fmla="*/ 23 h 77"/>
                  <a:gd name="T2" fmla="*/ 69 w 199"/>
                  <a:gd name="T3" fmla="*/ 0 h 77"/>
                  <a:gd name="T4" fmla="*/ 69 w 199"/>
                  <a:gd name="T5" fmla="*/ 0 h 77"/>
                  <a:gd name="T6" fmla="*/ 69 w 199"/>
                  <a:gd name="T7" fmla="*/ 0 h 77"/>
                  <a:gd name="T8" fmla="*/ 183 w 199"/>
                  <a:gd name="T9" fmla="*/ 39 h 77"/>
                  <a:gd name="T10" fmla="*/ 199 w 199"/>
                  <a:gd name="T11" fmla="*/ 39 h 77"/>
                  <a:gd name="T12" fmla="*/ 183 w 199"/>
                  <a:gd name="T13" fmla="*/ 46 h 77"/>
                  <a:gd name="T14" fmla="*/ 122 w 199"/>
                  <a:gd name="T15" fmla="*/ 77 h 77"/>
                  <a:gd name="T16" fmla="*/ 122 w 199"/>
                  <a:gd name="T17" fmla="*/ 77 h 77"/>
                  <a:gd name="T18" fmla="*/ 122 w 199"/>
                  <a:gd name="T19" fmla="*/ 77 h 77"/>
                  <a:gd name="T20" fmla="*/ 122 w 199"/>
                  <a:gd name="T21" fmla="*/ 69 h 77"/>
                  <a:gd name="T22" fmla="*/ 183 w 199"/>
                  <a:gd name="T23" fmla="*/ 39 h 77"/>
                  <a:gd name="T24" fmla="*/ 183 w 199"/>
                  <a:gd name="T25" fmla="*/ 46 h 77"/>
                  <a:gd name="T26" fmla="*/ 183 w 199"/>
                  <a:gd name="T27" fmla="*/ 46 h 77"/>
                  <a:gd name="T28" fmla="*/ 69 w 199"/>
                  <a:gd name="T29" fmla="*/ 8 h 77"/>
                  <a:gd name="T30" fmla="*/ 69 w 199"/>
                  <a:gd name="T31" fmla="*/ 0 h 77"/>
                  <a:gd name="T32" fmla="*/ 69 w 199"/>
                  <a:gd name="T33" fmla="*/ 8 h 77"/>
                  <a:gd name="T34" fmla="*/ 0 w 199"/>
                  <a:gd name="T35" fmla="*/ 31 h 77"/>
                  <a:gd name="T36" fmla="*/ 0 w 199"/>
                  <a:gd name="T37" fmla="*/ 23 h 7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99"/>
                  <a:gd name="T58" fmla="*/ 0 h 77"/>
                  <a:gd name="T59" fmla="*/ 199 w 199"/>
                  <a:gd name="T60" fmla="*/ 77 h 7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99" h="77">
                    <a:moveTo>
                      <a:pt x="0" y="23"/>
                    </a:moveTo>
                    <a:lnTo>
                      <a:pt x="69" y="0"/>
                    </a:lnTo>
                    <a:lnTo>
                      <a:pt x="183" y="39"/>
                    </a:lnTo>
                    <a:lnTo>
                      <a:pt x="199" y="39"/>
                    </a:lnTo>
                    <a:lnTo>
                      <a:pt x="183" y="46"/>
                    </a:lnTo>
                    <a:lnTo>
                      <a:pt x="122" y="77"/>
                    </a:lnTo>
                    <a:lnTo>
                      <a:pt x="122" y="69"/>
                    </a:lnTo>
                    <a:lnTo>
                      <a:pt x="183" y="39"/>
                    </a:lnTo>
                    <a:lnTo>
                      <a:pt x="183" y="46"/>
                    </a:lnTo>
                    <a:lnTo>
                      <a:pt x="69" y="8"/>
                    </a:lnTo>
                    <a:lnTo>
                      <a:pt x="69" y="0"/>
                    </a:lnTo>
                    <a:lnTo>
                      <a:pt x="69" y="8"/>
                    </a:lnTo>
                    <a:lnTo>
                      <a:pt x="0" y="31"/>
                    </a:lnTo>
                    <a:lnTo>
                      <a:pt x="0" y="23"/>
                    </a:lnTo>
                    <a:close/>
                  </a:path>
                </a:pathLst>
              </a:custGeom>
              <a:blipFill dpi="0" rotWithShape="0">
                <a:blip r:embed="rId6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561" name="Freeform 345"/>
              <p:cNvSpPr>
                <a:spLocks/>
              </p:cNvSpPr>
              <p:nvPr/>
            </p:nvSpPr>
            <p:spPr bwMode="auto">
              <a:xfrm>
                <a:off x="1281" y="1104"/>
                <a:ext cx="122" cy="54"/>
              </a:xfrm>
              <a:custGeom>
                <a:avLst/>
                <a:gdLst>
                  <a:gd name="T0" fmla="*/ 122 w 122"/>
                  <a:gd name="T1" fmla="*/ 54 h 54"/>
                  <a:gd name="T2" fmla="*/ 0 w 122"/>
                  <a:gd name="T3" fmla="*/ 8 h 54"/>
                  <a:gd name="T4" fmla="*/ 0 w 122"/>
                  <a:gd name="T5" fmla="*/ 0 h 54"/>
                  <a:gd name="T6" fmla="*/ 0 w 122"/>
                  <a:gd name="T7" fmla="*/ 0 h 54"/>
                  <a:gd name="T8" fmla="*/ 0 w 122"/>
                  <a:gd name="T9" fmla="*/ 0 h 54"/>
                  <a:gd name="T10" fmla="*/ 122 w 122"/>
                  <a:gd name="T11" fmla="*/ 46 h 54"/>
                  <a:gd name="T12" fmla="*/ 122 w 122"/>
                  <a:gd name="T13" fmla="*/ 54 h 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2"/>
                  <a:gd name="T22" fmla="*/ 0 h 54"/>
                  <a:gd name="T23" fmla="*/ 122 w 122"/>
                  <a:gd name="T24" fmla="*/ 54 h 5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2" h="54">
                    <a:moveTo>
                      <a:pt x="122" y="54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122" y="46"/>
                    </a:lnTo>
                    <a:lnTo>
                      <a:pt x="122" y="54"/>
                    </a:lnTo>
                    <a:close/>
                  </a:path>
                </a:pathLst>
              </a:custGeom>
              <a:blipFill dpi="0" rotWithShape="0">
                <a:blip r:embed="rId6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562" name="Freeform 346"/>
              <p:cNvSpPr>
                <a:spLocks/>
              </p:cNvSpPr>
              <p:nvPr/>
            </p:nvSpPr>
            <p:spPr bwMode="auto">
              <a:xfrm>
                <a:off x="1219" y="1127"/>
                <a:ext cx="92" cy="54"/>
              </a:xfrm>
              <a:custGeom>
                <a:avLst/>
                <a:gdLst>
                  <a:gd name="T0" fmla="*/ 77 w 92"/>
                  <a:gd name="T1" fmla="*/ 0 h 54"/>
                  <a:gd name="T2" fmla="*/ 92 w 92"/>
                  <a:gd name="T3" fmla="*/ 8 h 54"/>
                  <a:gd name="T4" fmla="*/ 31 w 92"/>
                  <a:gd name="T5" fmla="*/ 54 h 54"/>
                  <a:gd name="T6" fmla="*/ 0 w 92"/>
                  <a:gd name="T7" fmla="*/ 46 h 54"/>
                  <a:gd name="T8" fmla="*/ 77 w 92"/>
                  <a:gd name="T9" fmla="*/ 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4"/>
                  <a:gd name="T17" fmla="*/ 92 w 92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4">
                    <a:moveTo>
                      <a:pt x="77" y="0"/>
                    </a:moveTo>
                    <a:lnTo>
                      <a:pt x="92" y="8"/>
                    </a:lnTo>
                    <a:lnTo>
                      <a:pt x="31" y="54"/>
                    </a:lnTo>
                    <a:lnTo>
                      <a:pt x="0" y="46"/>
                    </a:lnTo>
                    <a:lnTo>
                      <a:pt x="77" y="0"/>
                    </a:lnTo>
                    <a:close/>
                  </a:path>
                </a:pathLst>
              </a:custGeom>
              <a:blipFill dpi="0" rotWithShape="0">
                <a:blip r:embed="rId7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563" name="Freeform 347"/>
              <p:cNvSpPr>
                <a:spLocks/>
              </p:cNvSpPr>
              <p:nvPr/>
            </p:nvSpPr>
            <p:spPr bwMode="auto">
              <a:xfrm>
                <a:off x="1204" y="1127"/>
                <a:ext cx="115" cy="61"/>
              </a:xfrm>
              <a:custGeom>
                <a:avLst/>
                <a:gdLst>
                  <a:gd name="T0" fmla="*/ 92 w 115"/>
                  <a:gd name="T1" fmla="*/ 0 h 61"/>
                  <a:gd name="T2" fmla="*/ 107 w 115"/>
                  <a:gd name="T3" fmla="*/ 8 h 61"/>
                  <a:gd name="T4" fmla="*/ 115 w 115"/>
                  <a:gd name="T5" fmla="*/ 16 h 61"/>
                  <a:gd name="T6" fmla="*/ 115 w 115"/>
                  <a:gd name="T7" fmla="*/ 16 h 61"/>
                  <a:gd name="T8" fmla="*/ 54 w 115"/>
                  <a:gd name="T9" fmla="*/ 61 h 61"/>
                  <a:gd name="T10" fmla="*/ 46 w 115"/>
                  <a:gd name="T11" fmla="*/ 61 h 61"/>
                  <a:gd name="T12" fmla="*/ 46 w 115"/>
                  <a:gd name="T13" fmla="*/ 61 h 61"/>
                  <a:gd name="T14" fmla="*/ 15 w 115"/>
                  <a:gd name="T15" fmla="*/ 54 h 61"/>
                  <a:gd name="T16" fmla="*/ 0 w 115"/>
                  <a:gd name="T17" fmla="*/ 54 h 61"/>
                  <a:gd name="T18" fmla="*/ 15 w 115"/>
                  <a:gd name="T19" fmla="*/ 46 h 61"/>
                  <a:gd name="T20" fmla="*/ 15 w 115"/>
                  <a:gd name="T21" fmla="*/ 46 h 61"/>
                  <a:gd name="T22" fmla="*/ 46 w 115"/>
                  <a:gd name="T23" fmla="*/ 54 h 61"/>
                  <a:gd name="T24" fmla="*/ 46 w 115"/>
                  <a:gd name="T25" fmla="*/ 61 h 61"/>
                  <a:gd name="T26" fmla="*/ 46 w 115"/>
                  <a:gd name="T27" fmla="*/ 54 h 61"/>
                  <a:gd name="T28" fmla="*/ 107 w 115"/>
                  <a:gd name="T29" fmla="*/ 8 h 61"/>
                  <a:gd name="T30" fmla="*/ 115 w 115"/>
                  <a:gd name="T31" fmla="*/ 16 h 61"/>
                  <a:gd name="T32" fmla="*/ 107 w 115"/>
                  <a:gd name="T33" fmla="*/ 16 h 61"/>
                  <a:gd name="T34" fmla="*/ 92 w 115"/>
                  <a:gd name="T35" fmla="*/ 8 h 61"/>
                  <a:gd name="T36" fmla="*/ 92 w 115"/>
                  <a:gd name="T37" fmla="*/ 0 h 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5"/>
                  <a:gd name="T58" fmla="*/ 0 h 61"/>
                  <a:gd name="T59" fmla="*/ 115 w 115"/>
                  <a:gd name="T60" fmla="*/ 61 h 6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5" h="61">
                    <a:moveTo>
                      <a:pt x="92" y="0"/>
                    </a:moveTo>
                    <a:lnTo>
                      <a:pt x="107" y="8"/>
                    </a:lnTo>
                    <a:lnTo>
                      <a:pt x="115" y="16"/>
                    </a:lnTo>
                    <a:lnTo>
                      <a:pt x="54" y="61"/>
                    </a:lnTo>
                    <a:lnTo>
                      <a:pt x="46" y="61"/>
                    </a:lnTo>
                    <a:lnTo>
                      <a:pt x="15" y="54"/>
                    </a:lnTo>
                    <a:lnTo>
                      <a:pt x="0" y="54"/>
                    </a:lnTo>
                    <a:lnTo>
                      <a:pt x="15" y="46"/>
                    </a:lnTo>
                    <a:lnTo>
                      <a:pt x="46" y="54"/>
                    </a:lnTo>
                    <a:lnTo>
                      <a:pt x="46" y="61"/>
                    </a:lnTo>
                    <a:lnTo>
                      <a:pt x="46" y="54"/>
                    </a:lnTo>
                    <a:lnTo>
                      <a:pt x="107" y="8"/>
                    </a:lnTo>
                    <a:lnTo>
                      <a:pt x="115" y="16"/>
                    </a:lnTo>
                    <a:lnTo>
                      <a:pt x="107" y="16"/>
                    </a:lnTo>
                    <a:lnTo>
                      <a:pt x="92" y="8"/>
                    </a:lnTo>
                    <a:lnTo>
                      <a:pt x="92" y="0"/>
                    </a:lnTo>
                    <a:close/>
                  </a:path>
                </a:pathLst>
              </a:custGeom>
              <a:blipFill dpi="0" rotWithShape="0">
                <a:blip r:embed="rId6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564" name="Freeform 348"/>
              <p:cNvSpPr>
                <a:spLocks/>
              </p:cNvSpPr>
              <p:nvPr/>
            </p:nvSpPr>
            <p:spPr bwMode="auto">
              <a:xfrm>
                <a:off x="1219" y="1127"/>
                <a:ext cx="85" cy="54"/>
              </a:xfrm>
              <a:custGeom>
                <a:avLst/>
                <a:gdLst>
                  <a:gd name="T0" fmla="*/ 0 w 85"/>
                  <a:gd name="T1" fmla="*/ 46 h 54"/>
                  <a:gd name="T2" fmla="*/ 77 w 85"/>
                  <a:gd name="T3" fmla="*/ 0 h 54"/>
                  <a:gd name="T4" fmla="*/ 77 w 85"/>
                  <a:gd name="T5" fmla="*/ 0 h 54"/>
                  <a:gd name="T6" fmla="*/ 77 w 85"/>
                  <a:gd name="T7" fmla="*/ 0 h 54"/>
                  <a:gd name="T8" fmla="*/ 85 w 85"/>
                  <a:gd name="T9" fmla="*/ 8 h 54"/>
                  <a:gd name="T10" fmla="*/ 8 w 85"/>
                  <a:gd name="T11" fmla="*/ 54 h 54"/>
                  <a:gd name="T12" fmla="*/ 0 w 85"/>
                  <a:gd name="T13" fmla="*/ 46 h 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5"/>
                  <a:gd name="T22" fmla="*/ 0 h 54"/>
                  <a:gd name="T23" fmla="*/ 85 w 85"/>
                  <a:gd name="T24" fmla="*/ 54 h 5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5" h="54">
                    <a:moveTo>
                      <a:pt x="0" y="46"/>
                    </a:moveTo>
                    <a:lnTo>
                      <a:pt x="77" y="0"/>
                    </a:lnTo>
                    <a:lnTo>
                      <a:pt x="85" y="8"/>
                    </a:lnTo>
                    <a:lnTo>
                      <a:pt x="8" y="54"/>
                    </a:lnTo>
                    <a:lnTo>
                      <a:pt x="0" y="46"/>
                    </a:lnTo>
                    <a:close/>
                  </a:path>
                </a:pathLst>
              </a:custGeom>
              <a:blipFill dpi="0" rotWithShape="0">
                <a:blip r:embed="rId6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565" name="Freeform 349"/>
              <p:cNvSpPr>
                <a:spLocks/>
              </p:cNvSpPr>
              <p:nvPr/>
            </p:nvSpPr>
            <p:spPr bwMode="auto">
              <a:xfrm>
                <a:off x="982" y="1089"/>
                <a:ext cx="253" cy="23"/>
              </a:xfrm>
              <a:custGeom>
                <a:avLst/>
                <a:gdLst>
                  <a:gd name="T0" fmla="*/ 237 w 253"/>
                  <a:gd name="T1" fmla="*/ 15 h 23"/>
                  <a:gd name="T2" fmla="*/ 0 w 253"/>
                  <a:gd name="T3" fmla="*/ 0 h 23"/>
                  <a:gd name="T4" fmla="*/ 54 w 253"/>
                  <a:gd name="T5" fmla="*/ 23 h 23"/>
                  <a:gd name="T6" fmla="*/ 253 w 253"/>
                  <a:gd name="T7" fmla="*/ 23 h 23"/>
                  <a:gd name="T8" fmla="*/ 230 w 253"/>
                  <a:gd name="T9" fmla="*/ 8 h 23"/>
                  <a:gd name="T10" fmla="*/ 237 w 253"/>
                  <a:gd name="T11" fmla="*/ 15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"/>
                  <a:gd name="T19" fmla="*/ 0 h 23"/>
                  <a:gd name="T20" fmla="*/ 253 w 253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" h="23">
                    <a:moveTo>
                      <a:pt x="237" y="15"/>
                    </a:moveTo>
                    <a:lnTo>
                      <a:pt x="0" y="0"/>
                    </a:lnTo>
                    <a:lnTo>
                      <a:pt x="54" y="23"/>
                    </a:lnTo>
                    <a:lnTo>
                      <a:pt x="253" y="23"/>
                    </a:lnTo>
                    <a:lnTo>
                      <a:pt x="230" y="8"/>
                    </a:lnTo>
                    <a:lnTo>
                      <a:pt x="237" y="15"/>
                    </a:lnTo>
                    <a:close/>
                  </a:path>
                </a:pathLst>
              </a:custGeom>
              <a:blipFill dpi="0" rotWithShape="0">
                <a:blip r:embed="rId7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566" name="Freeform 350"/>
              <p:cNvSpPr>
                <a:spLocks/>
              </p:cNvSpPr>
              <p:nvPr/>
            </p:nvSpPr>
            <p:spPr bwMode="auto">
              <a:xfrm>
                <a:off x="982" y="1089"/>
                <a:ext cx="237" cy="31"/>
              </a:xfrm>
              <a:custGeom>
                <a:avLst/>
                <a:gdLst>
                  <a:gd name="T0" fmla="*/ 237 w 237"/>
                  <a:gd name="T1" fmla="*/ 23 h 31"/>
                  <a:gd name="T2" fmla="*/ 0 w 237"/>
                  <a:gd name="T3" fmla="*/ 8 h 31"/>
                  <a:gd name="T4" fmla="*/ 0 w 237"/>
                  <a:gd name="T5" fmla="*/ 0 h 31"/>
                  <a:gd name="T6" fmla="*/ 0 w 237"/>
                  <a:gd name="T7" fmla="*/ 0 h 31"/>
                  <a:gd name="T8" fmla="*/ 54 w 237"/>
                  <a:gd name="T9" fmla="*/ 23 h 31"/>
                  <a:gd name="T10" fmla="*/ 54 w 237"/>
                  <a:gd name="T11" fmla="*/ 31 h 31"/>
                  <a:gd name="T12" fmla="*/ 54 w 237"/>
                  <a:gd name="T13" fmla="*/ 31 h 31"/>
                  <a:gd name="T14" fmla="*/ 54 w 237"/>
                  <a:gd name="T15" fmla="*/ 31 h 31"/>
                  <a:gd name="T16" fmla="*/ 0 w 237"/>
                  <a:gd name="T17" fmla="*/ 8 h 31"/>
                  <a:gd name="T18" fmla="*/ 0 w 237"/>
                  <a:gd name="T19" fmla="*/ 8 h 31"/>
                  <a:gd name="T20" fmla="*/ 0 w 237"/>
                  <a:gd name="T21" fmla="*/ 0 h 31"/>
                  <a:gd name="T22" fmla="*/ 237 w 237"/>
                  <a:gd name="T23" fmla="*/ 15 h 31"/>
                  <a:gd name="T24" fmla="*/ 237 w 237"/>
                  <a:gd name="T25" fmla="*/ 23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37"/>
                  <a:gd name="T40" fmla="*/ 0 h 31"/>
                  <a:gd name="T41" fmla="*/ 237 w 237"/>
                  <a:gd name="T42" fmla="*/ 31 h 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37" h="31">
                    <a:moveTo>
                      <a:pt x="237" y="23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54" y="23"/>
                    </a:lnTo>
                    <a:lnTo>
                      <a:pt x="54" y="31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237" y="15"/>
                    </a:lnTo>
                    <a:lnTo>
                      <a:pt x="237" y="23"/>
                    </a:lnTo>
                    <a:close/>
                  </a:path>
                </a:pathLst>
              </a:custGeom>
              <a:blipFill dpi="0" rotWithShape="0">
                <a:blip r:embed="rId6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567" name="Freeform 351"/>
              <p:cNvSpPr>
                <a:spLocks/>
              </p:cNvSpPr>
              <p:nvPr/>
            </p:nvSpPr>
            <p:spPr bwMode="auto">
              <a:xfrm>
                <a:off x="1036" y="1112"/>
                <a:ext cx="222" cy="8"/>
              </a:xfrm>
              <a:custGeom>
                <a:avLst/>
                <a:gdLst>
                  <a:gd name="T0" fmla="*/ 0 w 222"/>
                  <a:gd name="T1" fmla="*/ 0 h 8"/>
                  <a:gd name="T2" fmla="*/ 199 w 222"/>
                  <a:gd name="T3" fmla="*/ 0 h 8"/>
                  <a:gd name="T4" fmla="*/ 206 w 222"/>
                  <a:gd name="T5" fmla="*/ 0 h 8"/>
                  <a:gd name="T6" fmla="*/ 222 w 222"/>
                  <a:gd name="T7" fmla="*/ 8 h 8"/>
                  <a:gd name="T8" fmla="*/ 199 w 222"/>
                  <a:gd name="T9" fmla="*/ 8 h 8"/>
                  <a:gd name="T10" fmla="*/ 0 w 222"/>
                  <a:gd name="T11" fmla="*/ 8 h 8"/>
                  <a:gd name="T12" fmla="*/ 0 w 222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2"/>
                  <a:gd name="T22" fmla="*/ 0 h 8"/>
                  <a:gd name="T23" fmla="*/ 222 w 222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2" h="8">
                    <a:moveTo>
                      <a:pt x="0" y="0"/>
                    </a:moveTo>
                    <a:lnTo>
                      <a:pt x="199" y="0"/>
                    </a:lnTo>
                    <a:lnTo>
                      <a:pt x="206" y="0"/>
                    </a:lnTo>
                    <a:lnTo>
                      <a:pt x="222" y="8"/>
                    </a:lnTo>
                    <a:lnTo>
                      <a:pt x="199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6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568" name="Freeform 353"/>
              <p:cNvSpPr>
                <a:spLocks/>
              </p:cNvSpPr>
              <p:nvPr/>
            </p:nvSpPr>
            <p:spPr bwMode="auto">
              <a:xfrm>
                <a:off x="1212" y="1097"/>
                <a:ext cx="30" cy="23"/>
              </a:xfrm>
              <a:custGeom>
                <a:avLst/>
                <a:gdLst>
                  <a:gd name="T0" fmla="*/ 23 w 30"/>
                  <a:gd name="T1" fmla="*/ 23 h 23"/>
                  <a:gd name="T2" fmla="*/ 30 w 30"/>
                  <a:gd name="T3" fmla="*/ 15 h 23"/>
                  <a:gd name="T4" fmla="*/ 7 w 30"/>
                  <a:gd name="T5" fmla="*/ 0 h 23"/>
                  <a:gd name="T6" fmla="*/ 0 w 30"/>
                  <a:gd name="T7" fmla="*/ 7 h 23"/>
                  <a:gd name="T8" fmla="*/ 23 w 30"/>
                  <a:gd name="T9" fmla="*/ 23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23"/>
                  <a:gd name="T17" fmla="*/ 30 w 30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23">
                    <a:moveTo>
                      <a:pt x="23" y="23"/>
                    </a:moveTo>
                    <a:lnTo>
                      <a:pt x="30" y="15"/>
                    </a:lnTo>
                    <a:lnTo>
                      <a:pt x="7" y="0"/>
                    </a:lnTo>
                    <a:lnTo>
                      <a:pt x="0" y="7"/>
                    </a:lnTo>
                    <a:lnTo>
                      <a:pt x="23" y="23"/>
                    </a:lnTo>
                    <a:close/>
                  </a:path>
                </a:pathLst>
              </a:custGeom>
              <a:blipFill dpi="0" rotWithShape="0">
                <a:blip r:embed="rId6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569" name="Freeform 354"/>
              <p:cNvSpPr>
                <a:spLocks/>
              </p:cNvSpPr>
              <p:nvPr/>
            </p:nvSpPr>
            <p:spPr bwMode="auto">
              <a:xfrm>
                <a:off x="1388" y="1165"/>
                <a:ext cx="69" cy="92"/>
              </a:xfrm>
              <a:custGeom>
                <a:avLst/>
                <a:gdLst>
                  <a:gd name="T0" fmla="*/ 7 w 69"/>
                  <a:gd name="T1" fmla="*/ 0 h 92"/>
                  <a:gd name="T2" fmla="*/ 69 w 69"/>
                  <a:gd name="T3" fmla="*/ 92 h 92"/>
                  <a:gd name="T4" fmla="*/ 38 w 69"/>
                  <a:gd name="T5" fmla="*/ 77 h 92"/>
                  <a:gd name="T6" fmla="*/ 0 w 69"/>
                  <a:gd name="T7" fmla="*/ 0 h 92"/>
                  <a:gd name="T8" fmla="*/ 7 w 69"/>
                  <a:gd name="T9" fmla="*/ 0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92"/>
                  <a:gd name="T17" fmla="*/ 69 w 69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92">
                    <a:moveTo>
                      <a:pt x="7" y="0"/>
                    </a:moveTo>
                    <a:lnTo>
                      <a:pt x="69" y="92"/>
                    </a:lnTo>
                    <a:lnTo>
                      <a:pt x="38" y="77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blipFill dpi="0" rotWithShape="0">
                <a:blip r:embed="rId7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570" name="Freeform 355"/>
              <p:cNvSpPr>
                <a:spLocks/>
              </p:cNvSpPr>
              <p:nvPr/>
            </p:nvSpPr>
            <p:spPr bwMode="auto">
              <a:xfrm>
                <a:off x="1388" y="1165"/>
                <a:ext cx="76" cy="100"/>
              </a:xfrm>
              <a:custGeom>
                <a:avLst/>
                <a:gdLst>
                  <a:gd name="T0" fmla="*/ 15 w 76"/>
                  <a:gd name="T1" fmla="*/ 0 h 100"/>
                  <a:gd name="T2" fmla="*/ 76 w 76"/>
                  <a:gd name="T3" fmla="*/ 92 h 100"/>
                  <a:gd name="T4" fmla="*/ 69 w 76"/>
                  <a:gd name="T5" fmla="*/ 100 h 100"/>
                  <a:gd name="T6" fmla="*/ 69 w 76"/>
                  <a:gd name="T7" fmla="*/ 100 h 100"/>
                  <a:gd name="T8" fmla="*/ 38 w 76"/>
                  <a:gd name="T9" fmla="*/ 85 h 100"/>
                  <a:gd name="T10" fmla="*/ 46 w 76"/>
                  <a:gd name="T11" fmla="*/ 85 h 100"/>
                  <a:gd name="T12" fmla="*/ 38 w 76"/>
                  <a:gd name="T13" fmla="*/ 77 h 100"/>
                  <a:gd name="T14" fmla="*/ 0 w 76"/>
                  <a:gd name="T15" fmla="*/ 0 h 100"/>
                  <a:gd name="T16" fmla="*/ 0 w 76"/>
                  <a:gd name="T17" fmla="*/ 0 h 100"/>
                  <a:gd name="T18" fmla="*/ 0 w 76"/>
                  <a:gd name="T19" fmla="*/ 0 h 100"/>
                  <a:gd name="T20" fmla="*/ 7 w 76"/>
                  <a:gd name="T21" fmla="*/ 0 h 100"/>
                  <a:gd name="T22" fmla="*/ 46 w 76"/>
                  <a:gd name="T23" fmla="*/ 77 h 100"/>
                  <a:gd name="T24" fmla="*/ 38 w 76"/>
                  <a:gd name="T25" fmla="*/ 77 h 100"/>
                  <a:gd name="T26" fmla="*/ 38 w 76"/>
                  <a:gd name="T27" fmla="*/ 77 h 100"/>
                  <a:gd name="T28" fmla="*/ 69 w 76"/>
                  <a:gd name="T29" fmla="*/ 92 h 100"/>
                  <a:gd name="T30" fmla="*/ 69 w 76"/>
                  <a:gd name="T31" fmla="*/ 92 h 100"/>
                  <a:gd name="T32" fmla="*/ 69 w 76"/>
                  <a:gd name="T33" fmla="*/ 100 h 100"/>
                  <a:gd name="T34" fmla="*/ 7 w 76"/>
                  <a:gd name="T35" fmla="*/ 8 h 100"/>
                  <a:gd name="T36" fmla="*/ 15 w 76"/>
                  <a:gd name="T37" fmla="*/ 0 h 1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6"/>
                  <a:gd name="T58" fmla="*/ 0 h 100"/>
                  <a:gd name="T59" fmla="*/ 76 w 76"/>
                  <a:gd name="T60" fmla="*/ 100 h 10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6" h="100">
                    <a:moveTo>
                      <a:pt x="15" y="0"/>
                    </a:moveTo>
                    <a:lnTo>
                      <a:pt x="76" y="92"/>
                    </a:lnTo>
                    <a:lnTo>
                      <a:pt x="69" y="100"/>
                    </a:lnTo>
                    <a:lnTo>
                      <a:pt x="38" y="85"/>
                    </a:lnTo>
                    <a:lnTo>
                      <a:pt x="46" y="85"/>
                    </a:lnTo>
                    <a:lnTo>
                      <a:pt x="38" y="7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46" y="77"/>
                    </a:lnTo>
                    <a:lnTo>
                      <a:pt x="38" y="77"/>
                    </a:lnTo>
                    <a:lnTo>
                      <a:pt x="69" y="92"/>
                    </a:lnTo>
                    <a:lnTo>
                      <a:pt x="69" y="100"/>
                    </a:lnTo>
                    <a:lnTo>
                      <a:pt x="7" y="8"/>
                    </a:lnTo>
                    <a:lnTo>
                      <a:pt x="15" y="0"/>
                    </a:lnTo>
                    <a:close/>
                  </a:path>
                </a:pathLst>
              </a:custGeom>
              <a:blipFill dpi="0" rotWithShape="0">
                <a:blip r:embed="rId6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571" name="Freeform 356"/>
              <p:cNvSpPr>
                <a:spLocks/>
              </p:cNvSpPr>
              <p:nvPr/>
            </p:nvSpPr>
            <p:spPr bwMode="auto">
              <a:xfrm>
                <a:off x="1388" y="1165"/>
                <a:ext cx="15" cy="8"/>
              </a:xfrm>
              <a:custGeom>
                <a:avLst/>
                <a:gdLst>
                  <a:gd name="T0" fmla="*/ 0 w 15"/>
                  <a:gd name="T1" fmla="*/ 0 h 8"/>
                  <a:gd name="T2" fmla="*/ 7 w 15"/>
                  <a:gd name="T3" fmla="*/ 0 h 8"/>
                  <a:gd name="T4" fmla="*/ 15 w 15"/>
                  <a:gd name="T5" fmla="*/ 0 h 8"/>
                  <a:gd name="T6" fmla="*/ 15 w 15"/>
                  <a:gd name="T7" fmla="*/ 0 h 8"/>
                  <a:gd name="T8" fmla="*/ 7 w 15"/>
                  <a:gd name="T9" fmla="*/ 8 h 8"/>
                  <a:gd name="T10" fmla="*/ 0 w 15"/>
                  <a:gd name="T11" fmla="*/ 8 h 8"/>
                  <a:gd name="T12" fmla="*/ 0 w 15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8"/>
                  <a:gd name="T23" fmla="*/ 15 w 15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8">
                    <a:moveTo>
                      <a:pt x="0" y="0"/>
                    </a:moveTo>
                    <a:lnTo>
                      <a:pt x="7" y="0"/>
                    </a:lnTo>
                    <a:lnTo>
                      <a:pt x="15" y="0"/>
                    </a:lnTo>
                    <a:lnTo>
                      <a:pt x="7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6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572" name="Freeform 357"/>
              <p:cNvSpPr>
                <a:spLocks/>
              </p:cNvSpPr>
              <p:nvPr/>
            </p:nvSpPr>
            <p:spPr bwMode="auto">
              <a:xfrm>
                <a:off x="1281" y="1104"/>
                <a:ext cx="15" cy="16"/>
              </a:xfrm>
              <a:custGeom>
                <a:avLst/>
                <a:gdLst>
                  <a:gd name="T0" fmla="*/ 0 w 15"/>
                  <a:gd name="T1" fmla="*/ 8 h 16"/>
                  <a:gd name="T2" fmla="*/ 0 w 15"/>
                  <a:gd name="T3" fmla="*/ 16 h 16"/>
                  <a:gd name="T4" fmla="*/ 15 w 15"/>
                  <a:gd name="T5" fmla="*/ 8 h 16"/>
                  <a:gd name="T6" fmla="*/ 15 w 15"/>
                  <a:gd name="T7" fmla="*/ 0 h 16"/>
                  <a:gd name="T8" fmla="*/ 0 w 15"/>
                  <a:gd name="T9" fmla="*/ 8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6"/>
                  <a:gd name="T17" fmla="*/ 15 w 15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6">
                    <a:moveTo>
                      <a:pt x="0" y="8"/>
                    </a:moveTo>
                    <a:lnTo>
                      <a:pt x="0" y="16"/>
                    </a:lnTo>
                    <a:lnTo>
                      <a:pt x="15" y="8"/>
                    </a:lnTo>
                    <a:lnTo>
                      <a:pt x="15" y="0"/>
                    </a:lnTo>
                    <a:lnTo>
                      <a:pt x="0" y="8"/>
                    </a:lnTo>
                    <a:close/>
                  </a:path>
                </a:pathLst>
              </a:custGeom>
              <a:blipFill dpi="0" rotWithShape="0">
                <a:blip r:embed="rId6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573" name="Freeform 358"/>
              <p:cNvSpPr>
                <a:spLocks/>
              </p:cNvSpPr>
              <p:nvPr/>
            </p:nvSpPr>
            <p:spPr bwMode="auto">
              <a:xfrm>
                <a:off x="1250" y="1066"/>
                <a:ext cx="46" cy="46"/>
              </a:xfrm>
              <a:custGeom>
                <a:avLst/>
                <a:gdLst>
                  <a:gd name="T0" fmla="*/ 31 w 46"/>
                  <a:gd name="T1" fmla="*/ 46 h 46"/>
                  <a:gd name="T2" fmla="*/ 23 w 46"/>
                  <a:gd name="T3" fmla="*/ 23 h 46"/>
                  <a:gd name="T4" fmla="*/ 31 w 46"/>
                  <a:gd name="T5" fmla="*/ 23 h 46"/>
                  <a:gd name="T6" fmla="*/ 31 w 46"/>
                  <a:gd name="T7" fmla="*/ 23 h 46"/>
                  <a:gd name="T8" fmla="*/ 0 w 46"/>
                  <a:gd name="T9" fmla="*/ 15 h 46"/>
                  <a:gd name="T10" fmla="*/ 8 w 46"/>
                  <a:gd name="T11" fmla="*/ 15 h 46"/>
                  <a:gd name="T12" fmla="*/ 0 w 46"/>
                  <a:gd name="T13" fmla="*/ 0 h 46"/>
                  <a:gd name="T14" fmla="*/ 0 w 46"/>
                  <a:gd name="T15" fmla="*/ 0 h 46"/>
                  <a:gd name="T16" fmla="*/ 31 w 46"/>
                  <a:gd name="T17" fmla="*/ 8 h 46"/>
                  <a:gd name="T18" fmla="*/ 31 w 46"/>
                  <a:gd name="T19" fmla="*/ 8 h 46"/>
                  <a:gd name="T20" fmla="*/ 38 w 46"/>
                  <a:gd name="T21" fmla="*/ 15 h 46"/>
                  <a:gd name="T22" fmla="*/ 46 w 46"/>
                  <a:gd name="T23" fmla="*/ 38 h 46"/>
                  <a:gd name="T24" fmla="*/ 31 w 46"/>
                  <a:gd name="T25" fmla="*/ 46 h 4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6"/>
                  <a:gd name="T40" fmla="*/ 0 h 46"/>
                  <a:gd name="T41" fmla="*/ 46 w 46"/>
                  <a:gd name="T42" fmla="*/ 46 h 4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6" h="46">
                    <a:moveTo>
                      <a:pt x="31" y="46"/>
                    </a:moveTo>
                    <a:lnTo>
                      <a:pt x="23" y="23"/>
                    </a:lnTo>
                    <a:lnTo>
                      <a:pt x="31" y="23"/>
                    </a:lnTo>
                    <a:lnTo>
                      <a:pt x="0" y="15"/>
                    </a:lnTo>
                    <a:lnTo>
                      <a:pt x="8" y="15"/>
                    </a:lnTo>
                    <a:lnTo>
                      <a:pt x="0" y="0"/>
                    </a:lnTo>
                    <a:lnTo>
                      <a:pt x="31" y="8"/>
                    </a:lnTo>
                    <a:lnTo>
                      <a:pt x="38" y="15"/>
                    </a:lnTo>
                    <a:lnTo>
                      <a:pt x="46" y="38"/>
                    </a:lnTo>
                    <a:lnTo>
                      <a:pt x="31" y="46"/>
                    </a:lnTo>
                    <a:close/>
                  </a:path>
                </a:pathLst>
              </a:custGeom>
              <a:blipFill dpi="0" rotWithShape="0">
                <a:blip r:embed="rId6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574" name="Freeform 359"/>
              <p:cNvSpPr>
                <a:spLocks/>
              </p:cNvSpPr>
              <p:nvPr/>
            </p:nvSpPr>
            <p:spPr bwMode="auto">
              <a:xfrm>
                <a:off x="1219" y="1066"/>
                <a:ext cx="39" cy="23"/>
              </a:xfrm>
              <a:custGeom>
                <a:avLst/>
                <a:gdLst>
                  <a:gd name="T0" fmla="*/ 39 w 39"/>
                  <a:gd name="T1" fmla="*/ 15 h 23"/>
                  <a:gd name="T2" fmla="*/ 16 w 39"/>
                  <a:gd name="T3" fmla="*/ 23 h 23"/>
                  <a:gd name="T4" fmla="*/ 16 w 39"/>
                  <a:gd name="T5" fmla="*/ 15 h 23"/>
                  <a:gd name="T6" fmla="*/ 0 w 39"/>
                  <a:gd name="T7" fmla="*/ 15 h 23"/>
                  <a:gd name="T8" fmla="*/ 8 w 39"/>
                  <a:gd name="T9" fmla="*/ 8 h 23"/>
                  <a:gd name="T10" fmla="*/ 31 w 39"/>
                  <a:gd name="T11" fmla="*/ 0 h 23"/>
                  <a:gd name="T12" fmla="*/ 39 w 39"/>
                  <a:gd name="T13" fmla="*/ 15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"/>
                  <a:gd name="T22" fmla="*/ 0 h 23"/>
                  <a:gd name="T23" fmla="*/ 39 w 39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" h="23">
                    <a:moveTo>
                      <a:pt x="39" y="15"/>
                    </a:moveTo>
                    <a:lnTo>
                      <a:pt x="16" y="23"/>
                    </a:lnTo>
                    <a:lnTo>
                      <a:pt x="16" y="15"/>
                    </a:lnTo>
                    <a:lnTo>
                      <a:pt x="0" y="15"/>
                    </a:lnTo>
                    <a:lnTo>
                      <a:pt x="8" y="8"/>
                    </a:lnTo>
                    <a:lnTo>
                      <a:pt x="31" y="0"/>
                    </a:lnTo>
                    <a:lnTo>
                      <a:pt x="39" y="15"/>
                    </a:lnTo>
                    <a:close/>
                  </a:path>
                </a:pathLst>
              </a:custGeom>
              <a:blipFill dpi="0" rotWithShape="0">
                <a:blip r:embed="rId6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575" name="Freeform 360"/>
              <p:cNvSpPr>
                <a:spLocks/>
              </p:cNvSpPr>
              <p:nvPr/>
            </p:nvSpPr>
            <p:spPr bwMode="auto">
              <a:xfrm>
                <a:off x="1212" y="1081"/>
                <a:ext cx="23" cy="31"/>
              </a:xfrm>
              <a:custGeom>
                <a:avLst/>
                <a:gdLst>
                  <a:gd name="T0" fmla="*/ 23 w 23"/>
                  <a:gd name="T1" fmla="*/ 0 h 31"/>
                  <a:gd name="T2" fmla="*/ 7 w 23"/>
                  <a:gd name="T3" fmla="*/ 0 h 31"/>
                  <a:gd name="T4" fmla="*/ 0 w 23"/>
                  <a:gd name="T5" fmla="*/ 31 h 31"/>
                  <a:gd name="T6" fmla="*/ 15 w 23"/>
                  <a:gd name="T7" fmla="*/ 31 h 31"/>
                  <a:gd name="T8" fmla="*/ 23 w 23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31"/>
                  <a:gd name="T17" fmla="*/ 23 w 23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31">
                    <a:moveTo>
                      <a:pt x="23" y="0"/>
                    </a:moveTo>
                    <a:lnTo>
                      <a:pt x="7" y="0"/>
                    </a:lnTo>
                    <a:lnTo>
                      <a:pt x="0" y="31"/>
                    </a:lnTo>
                    <a:lnTo>
                      <a:pt x="15" y="31"/>
                    </a:lnTo>
                    <a:lnTo>
                      <a:pt x="23" y="0"/>
                    </a:lnTo>
                    <a:close/>
                  </a:path>
                </a:pathLst>
              </a:custGeom>
              <a:blipFill dpi="0" rotWithShape="0">
                <a:blip r:embed="rId6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576" name="Freeform 361"/>
              <p:cNvSpPr>
                <a:spLocks/>
              </p:cNvSpPr>
              <p:nvPr/>
            </p:nvSpPr>
            <p:spPr bwMode="auto">
              <a:xfrm>
                <a:off x="1380" y="1127"/>
                <a:ext cx="15" cy="16"/>
              </a:xfrm>
              <a:custGeom>
                <a:avLst/>
                <a:gdLst>
                  <a:gd name="T0" fmla="*/ 15 w 15"/>
                  <a:gd name="T1" fmla="*/ 0 h 16"/>
                  <a:gd name="T2" fmla="*/ 8 w 15"/>
                  <a:gd name="T3" fmla="*/ 0 h 16"/>
                  <a:gd name="T4" fmla="*/ 0 w 15"/>
                  <a:gd name="T5" fmla="*/ 16 h 16"/>
                  <a:gd name="T6" fmla="*/ 8 w 15"/>
                  <a:gd name="T7" fmla="*/ 16 h 16"/>
                  <a:gd name="T8" fmla="*/ 15 w 15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6"/>
                  <a:gd name="T17" fmla="*/ 15 w 15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6">
                    <a:moveTo>
                      <a:pt x="15" y="0"/>
                    </a:moveTo>
                    <a:lnTo>
                      <a:pt x="8" y="0"/>
                    </a:lnTo>
                    <a:lnTo>
                      <a:pt x="0" y="16"/>
                    </a:lnTo>
                    <a:lnTo>
                      <a:pt x="8" y="16"/>
                    </a:lnTo>
                    <a:lnTo>
                      <a:pt x="15" y="0"/>
                    </a:lnTo>
                    <a:close/>
                  </a:path>
                </a:pathLst>
              </a:custGeom>
              <a:blipFill dpi="0" rotWithShape="0">
                <a:blip r:embed="rId6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577" name="Freeform 362"/>
              <p:cNvSpPr>
                <a:spLocks/>
              </p:cNvSpPr>
              <p:nvPr/>
            </p:nvSpPr>
            <p:spPr bwMode="auto">
              <a:xfrm>
                <a:off x="1388" y="1127"/>
                <a:ext cx="30" cy="23"/>
              </a:xfrm>
              <a:custGeom>
                <a:avLst/>
                <a:gdLst>
                  <a:gd name="T0" fmla="*/ 7 w 30"/>
                  <a:gd name="T1" fmla="*/ 0 h 23"/>
                  <a:gd name="T2" fmla="*/ 0 w 30"/>
                  <a:gd name="T3" fmla="*/ 16 h 23"/>
                  <a:gd name="T4" fmla="*/ 15 w 30"/>
                  <a:gd name="T5" fmla="*/ 23 h 23"/>
                  <a:gd name="T6" fmla="*/ 23 w 30"/>
                  <a:gd name="T7" fmla="*/ 23 h 23"/>
                  <a:gd name="T8" fmla="*/ 30 w 30"/>
                  <a:gd name="T9" fmla="*/ 8 h 23"/>
                  <a:gd name="T10" fmla="*/ 23 w 30"/>
                  <a:gd name="T11" fmla="*/ 8 h 23"/>
                  <a:gd name="T12" fmla="*/ 7 w 30"/>
                  <a:gd name="T13" fmla="*/ 0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"/>
                  <a:gd name="T22" fmla="*/ 0 h 23"/>
                  <a:gd name="T23" fmla="*/ 30 w 30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" h="23">
                    <a:moveTo>
                      <a:pt x="7" y="0"/>
                    </a:moveTo>
                    <a:lnTo>
                      <a:pt x="0" y="16"/>
                    </a:lnTo>
                    <a:lnTo>
                      <a:pt x="15" y="23"/>
                    </a:lnTo>
                    <a:lnTo>
                      <a:pt x="23" y="23"/>
                    </a:lnTo>
                    <a:lnTo>
                      <a:pt x="30" y="8"/>
                    </a:lnTo>
                    <a:lnTo>
                      <a:pt x="23" y="8"/>
                    </a:lnTo>
                    <a:lnTo>
                      <a:pt x="7" y="0"/>
                    </a:lnTo>
                    <a:close/>
                  </a:path>
                </a:pathLst>
              </a:custGeom>
              <a:blipFill dpi="0" rotWithShape="0">
                <a:blip r:embed="rId6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578" name="Freeform 363"/>
              <p:cNvSpPr>
                <a:spLocks/>
              </p:cNvSpPr>
              <p:nvPr/>
            </p:nvSpPr>
            <p:spPr bwMode="auto">
              <a:xfrm>
                <a:off x="1388" y="1165"/>
                <a:ext cx="15" cy="16"/>
              </a:xfrm>
              <a:custGeom>
                <a:avLst/>
                <a:gdLst>
                  <a:gd name="T0" fmla="*/ 15 w 15"/>
                  <a:gd name="T1" fmla="*/ 8 h 16"/>
                  <a:gd name="T2" fmla="*/ 15 w 15"/>
                  <a:gd name="T3" fmla="*/ 16 h 16"/>
                  <a:gd name="T4" fmla="*/ 0 w 15"/>
                  <a:gd name="T5" fmla="*/ 8 h 16"/>
                  <a:gd name="T6" fmla="*/ 0 w 15"/>
                  <a:gd name="T7" fmla="*/ 0 h 16"/>
                  <a:gd name="T8" fmla="*/ 15 w 15"/>
                  <a:gd name="T9" fmla="*/ 8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6"/>
                  <a:gd name="T17" fmla="*/ 15 w 15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6">
                    <a:moveTo>
                      <a:pt x="15" y="8"/>
                    </a:moveTo>
                    <a:lnTo>
                      <a:pt x="15" y="1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15" y="8"/>
                    </a:lnTo>
                    <a:close/>
                  </a:path>
                </a:pathLst>
              </a:custGeom>
              <a:blipFill dpi="0" rotWithShape="0">
                <a:blip r:embed="rId6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579" name="Freeform 364"/>
              <p:cNvSpPr>
                <a:spLocks/>
              </p:cNvSpPr>
              <p:nvPr/>
            </p:nvSpPr>
            <p:spPr bwMode="auto">
              <a:xfrm>
                <a:off x="1388" y="1143"/>
                <a:ext cx="23" cy="30"/>
              </a:xfrm>
              <a:custGeom>
                <a:avLst/>
                <a:gdLst>
                  <a:gd name="T0" fmla="*/ 23 w 23"/>
                  <a:gd name="T1" fmla="*/ 7 h 30"/>
                  <a:gd name="T2" fmla="*/ 7 w 23"/>
                  <a:gd name="T3" fmla="*/ 0 h 30"/>
                  <a:gd name="T4" fmla="*/ 0 w 23"/>
                  <a:gd name="T5" fmla="*/ 22 h 30"/>
                  <a:gd name="T6" fmla="*/ 15 w 23"/>
                  <a:gd name="T7" fmla="*/ 30 h 30"/>
                  <a:gd name="T8" fmla="*/ 23 w 23"/>
                  <a:gd name="T9" fmla="*/ 7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30"/>
                  <a:gd name="T17" fmla="*/ 23 w 2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30">
                    <a:moveTo>
                      <a:pt x="23" y="7"/>
                    </a:moveTo>
                    <a:lnTo>
                      <a:pt x="7" y="0"/>
                    </a:lnTo>
                    <a:lnTo>
                      <a:pt x="0" y="22"/>
                    </a:lnTo>
                    <a:lnTo>
                      <a:pt x="15" y="30"/>
                    </a:lnTo>
                    <a:lnTo>
                      <a:pt x="23" y="7"/>
                    </a:lnTo>
                    <a:close/>
                  </a:path>
                </a:pathLst>
              </a:custGeom>
              <a:blipFill dpi="0" rotWithShape="0">
                <a:blip r:embed="rId6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580" name="Freeform 365"/>
              <p:cNvSpPr>
                <a:spLocks/>
              </p:cNvSpPr>
              <p:nvPr/>
            </p:nvSpPr>
            <p:spPr bwMode="auto">
              <a:xfrm>
                <a:off x="1334" y="1112"/>
                <a:ext cx="16" cy="15"/>
              </a:xfrm>
              <a:custGeom>
                <a:avLst/>
                <a:gdLst>
                  <a:gd name="T0" fmla="*/ 0 w 16"/>
                  <a:gd name="T1" fmla="*/ 15 h 15"/>
                  <a:gd name="T2" fmla="*/ 8 w 16"/>
                  <a:gd name="T3" fmla="*/ 15 h 15"/>
                  <a:gd name="T4" fmla="*/ 16 w 16"/>
                  <a:gd name="T5" fmla="*/ 0 h 15"/>
                  <a:gd name="T6" fmla="*/ 8 w 16"/>
                  <a:gd name="T7" fmla="*/ 0 h 15"/>
                  <a:gd name="T8" fmla="*/ 0 w 16"/>
                  <a:gd name="T9" fmla="*/ 15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5"/>
                    </a:moveTo>
                    <a:lnTo>
                      <a:pt x="8" y="15"/>
                    </a:lnTo>
                    <a:lnTo>
                      <a:pt x="16" y="0"/>
                    </a:lnTo>
                    <a:lnTo>
                      <a:pt x="8" y="0"/>
                    </a:lnTo>
                    <a:lnTo>
                      <a:pt x="0" y="15"/>
                    </a:lnTo>
                    <a:close/>
                  </a:path>
                </a:pathLst>
              </a:custGeom>
              <a:blipFill dpi="0" rotWithShape="0">
                <a:blip r:embed="rId6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581" name="Freeform 366"/>
              <p:cNvSpPr>
                <a:spLocks/>
              </p:cNvSpPr>
              <p:nvPr/>
            </p:nvSpPr>
            <p:spPr bwMode="auto">
              <a:xfrm>
                <a:off x="1304" y="1104"/>
                <a:ext cx="38" cy="23"/>
              </a:xfrm>
              <a:custGeom>
                <a:avLst/>
                <a:gdLst>
                  <a:gd name="T0" fmla="*/ 30 w 38"/>
                  <a:gd name="T1" fmla="*/ 23 h 23"/>
                  <a:gd name="T2" fmla="*/ 38 w 38"/>
                  <a:gd name="T3" fmla="*/ 8 h 23"/>
                  <a:gd name="T4" fmla="*/ 15 w 38"/>
                  <a:gd name="T5" fmla="*/ 0 h 23"/>
                  <a:gd name="T6" fmla="*/ 0 w 38"/>
                  <a:gd name="T7" fmla="*/ 0 h 23"/>
                  <a:gd name="T8" fmla="*/ 0 w 38"/>
                  <a:gd name="T9" fmla="*/ 8 h 23"/>
                  <a:gd name="T10" fmla="*/ 7 w 38"/>
                  <a:gd name="T11" fmla="*/ 16 h 23"/>
                  <a:gd name="T12" fmla="*/ 30 w 38"/>
                  <a:gd name="T13" fmla="*/ 23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"/>
                  <a:gd name="T22" fmla="*/ 0 h 23"/>
                  <a:gd name="T23" fmla="*/ 38 w 38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" h="23">
                    <a:moveTo>
                      <a:pt x="30" y="23"/>
                    </a:moveTo>
                    <a:lnTo>
                      <a:pt x="38" y="8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7" y="16"/>
                    </a:lnTo>
                    <a:lnTo>
                      <a:pt x="30" y="23"/>
                    </a:lnTo>
                    <a:close/>
                  </a:path>
                </a:pathLst>
              </a:custGeom>
              <a:blipFill dpi="0" rotWithShape="0">
                <a:blip r:embed="rId6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582" name="Freeform 367"/>
              <p:cNvSpPr>
                <a:spLocks/>
              </p:cNvSpPr>
              <p:nvPr/>
            </p:nvSpPr>
            <p:spPr bwMode="auto">
              <a:xfrm>
                <a:off x="1296" y="1135"/>
                <a:ext cx="15" cy="15"/>
              </a:xfrm>
              <a:custGeom>
                <a:avLst/>
                <a:gdLst>
                  <a:gd name="T0" fmla="*/ 15 w 15"/>
                  <a:gd name="T1" fmla="*/ 8 h 15"/>
                  <a:gd name="T2" fmla="*/ 15 w 15"/>
                  <a:gd name="T3" fmla="*/ 15 h 15"/>
                  <a:gd name="T4" fmla="*/ 0 w 15"/>
                  <a:gd name="T5" fmla="*/ 8 h 15"/>
                  <a:gd name="T6" fmla="*/ 0 w 15"/>
                  <a:gd name="T7" fmla="*/ 0 h 15"/>
                  <a:gd name="T8" fmla="*/ 15 w 15"/>
                  <a:gd name="T9" fmla="*/ 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5"/>
                  <a:gd name="T17" fmla="*/ 15 w 15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5">
                    <a:moveTo>
                      <a:pt x="15" y="8"/>
                    </a:moveTo>
                    <a:lnTo>
                      <a:pt x="15" y="15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15" y="8"/>
                    </a:lnTo>
                    <a:close/>
                  </a:path>
                </a:pathLst>
              </a:custGeom>
              <a:blipFill dpi="0" rotWithShape="0">
                <a:blip r:embed="rId6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583" name="Freeform 368"/>
              <p:cNvSpPr>
                <a:spLocks/>
              </p:cNvSpPr>
              <p:nvPr/>
            </p:nvSpPr>
            <p:spPr bwMode="auto">
              <a:xfrm>
                <a:off x="1296" y="1112"/>
                <a:ext cx="23" cy="31"/>
              </a:xfrm>
              <a:custGeom>
                <a:avLst/>
                <a:gdLst>
                  <a:gd name="T0" fmla="*/ 23 w 23"/>
                  <a:gd name="T1" fmla="*/ 8 h 31"/>
                  <a:gd name="T2" fmla="*/ 8 w 23"/>
                  <a:gd name="T3" fmla="*/ 0 h 31"/>
                  <a:gd name="T4" fmla="*/ 0 w 23"/>
                  <a:gd name="T5" fmla="*/ 23 h 31"/>
                  <a:gd name="T6" fmla="*/ 15 w 23"/>
                  <a:gd name="T7" fmla="*/ 31 h 31"/>
                  <a:gd name="T8" fmla="*/ 23 w 23"/>
                  <a:gd name="T9" fmla="*/ 8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31"/>
                  <a:gd name="T17" fmla="*/ 23 w 23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31">
                    <a:moveTo>
                      <a:pt x="23" y="8"/>
                    </a:moveTo>
                    <a:lnTo>
                      <a:pt x="8" y="0"/>
                    </a:lnTo>
                    <a:lnTo>
                      <a:pt x="0" y="23"/>
                    </a:lnTo>
                    <a:lnTo>
                      <a:pt x="15" y="31"/>
                    </a:lnTo>
                    <a:lnTo>
                      <a:pt x="23" y="8"/>
                    </a:lnTo>
                    <a:close/>
                  </a:path>
                </a:pathLst>
              </a:custGeom>
              <a:blipFill dpi="0" rotWithShape="0">
                <a:blip r:embed="rId6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7530" name="Rectangle 369"/>
            <p:cNvSpPr>
              <a:spLocks noChangeArrowheads="1"/>
            </p:cNvSpPr>
            <p:nvPr/>
          </p:nvSpPr>
          <p:spPr bwMode="auto">
            <a:xfrm>
              <a:off x="4419" y="867"/>
              <a:ext cx="925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r>
                <a:rPr lang="sr-Latn-CS" altLang="en-US" sz="1300" b="1">
                  <a:solidFill>
                    <a:srgbClr val="315263"/>
                  </a:solidFill>
                  <a:latin typeface="Times New Roman" pitchFamily="18" charset="0"/>
                </a:rPr>
                <a:t>SISTEM</a:t>
              </a:r>
              <a:endParaRPr lang="en-US" altLang="en-US" sz="2400">
                <a:solidFill>
                  <a:srgbClr val="315263"/>
                </a:solidFill>
                <a:latin typeface="Arial" charset="0"/>
              </a:endParaRPr>
            </a:p>
          </p:txBody>
        </p:sp>
        <p:sp>
          <p:nvSpPr>
            <p:cNvPr id="17531" name="Freeform 370"/>
            <p:cNvSpPr>
              <a:spLocks/>
            </p:cNvSpPr>
            <p:nvPr/>
          </p:nvSpPr>
          <p:spPr bwMode="auto">
            <a:xfrm>
              <a:off x="799" y="806"/>
              <a:ext cx="4147" cy="2897"/>
            </a:xfrm>
            <a:custGeom>
              <a:avLst/>
              <a:gdLst>
                <a:gd name="T0" fmla="*/ 99 w 4147"/>
                <a:gd name="T1" fmla="*/ 23 h 2897"/>
                <a:gd name="T2" fmla="*/ 53 w 4147"/>
                <a:gd name="T3" fmla="*/ 54 h 2897"/>
                <a:gd name="T4" fmla="*/ 23 w 4147"/>
                <a:gd name="T5" fmla="*/ 84 h 2897"/>
                <a:gd name="T6" fmla="*/ 15 w 4147"/>
                <a:gd name="T7" fmla="*/ 145 h 2897"/>
                <a:gd name="T8" fmla="*/ 15 w 4147"/>
                <a:gd name="T9" fmla="*/ 1445 h 2897"/>
                <a:gd name="T10" fmla="*/ 15 w 4147"/>
                <a:gd name="T11" fmla="*/ 2752 h 2897"/>
                <a:gd name="T12" fmla="*/ 23 w 4147"/>
                <a:gd name="T13" fmla="*/ 2805 h 2897"/>
                <a:gd name="T14" fmla="*/ 53 w 4147"/>
                <a:gd name="T15" fmla="*/ 2844 h 2897"/>
                <a:gd name="T16" fmla="*/ 91 w 4147"/>
                <a:gd name="T17" fmla="*/ 2874 h 2897"/>
                <a:gd name="T18" fmla="*/ 145 w 4147"/>
                <a:gd name="T19" fmla="*/ 2882 h 2897"/>
                <a:gd name="T20" fmla="*/ 2073 w 4147"/>
                <a:gd name="T21" fmla="*/ 2882 h 2897"/>
                <a:gd name="T22" fmla="*/ 4002 w 4147"/>
                <a:gd name="T23" fmla="*/ 2882 h 2897"/>
                <a:gd name="T24" fmla="*/ 4055 w 4147"/>
                <a:gd name="T25" fmla="*/ 2874 h 2897"/>
                <a:gd name="T26" fmla="*/ 4094 w 4147"/>
                <a:gd name="T27" fmla="*/ 2851 h 2897"/>
                <a:gd name="T28" fmla="*/ 4124 w 4147"/>
                <a:gd name="T29" fmla="*/ 2805 h 2897"/>
                <a:gd name="T30" fmla="*/ 4132 w 4147"/>
                <a:gd name="T31" fmla="*/ 2752 h 2897"/>
                <a:gd name="T32" fmla="*/ 4132 w 4147"/>
                <a:gd name="T33" fmla="*/ 1445 h 2897"/>
                <a:gd name="T34" fmla="*/ 4132 w 4147"/>
                <a:gd name="T35" fmla="*/ 145 h 2897"/>
                <a:gd name="T36" fmla="*/ 4124 w 4147"/>
                <a:gd name="T37" fmla="*/ 92 h 2897"/>
                <a:gd name="T38" fmla="*/ 4101 w 4147"/>
                <a:gd name="T39" fmla="*/ 54 h 2897"/>
                <a:gd name="T40" fmla="*/ 4055 w 4147"/>
                <a:gd name="T41" fmla="*/ 23 h 2897"/>
                <a:gd name="T42" fmla="*/ 4002 w 4147"/>
                <a:gd name="T43" fmla="*/ 16 h 2897"/>
                <a:gd name="T44" fmla="*/ 2073 w 4147"/>
                <a:gd name="T45" fmla="*/ 16 h 2897"/>
                <a:gd name="T46" fmla="*/ 145 w 4147"/>
                <a:gd name="T47" fmla="*/ 16 h 2897"/>
                <a:gd name="T48" fmla="*/ 2073 w 4147"/>
                <a:gd name="T49" fmla="*/ 0 h 2897"/>
                <a:gd name="T50" fmla="*/ 4002 w 4147"/>
                <a:gd name="T51" fmla="*/ 0 h 2897"/>
                <a:gd name="T52" fmla="*/ 4055 w 4147"/>
                <a:gd name="T53" fmla="*/ 8 h 2897"/>
                <a:gd name="T54" fmla="*/ 4109 w 4147"/>
                <a:gd name="T55" fmla="*/ 38 h 2897"/>
                <a:gd name="T56" fmla="*/ 4139 w 4147"/>
                <a:gd name="T57" fmla="*/ 84 h 2897"/>
                <a:gd name="T58" fmla="*/ 4147 w 4147"/>
                <a:gd name="T59" fmla="*/ 145 h 2897"/>
                <a:gd name="T60" fmla="*/ 4147 w 4147"/>
                <a:gd name="T61" fmla="*/ 1445 h 2897"/>
                <a:gd name="T62" fmla="*/ 4147 w 4147"/>
                <a:gd name="T63" fmla="*/ 2752 h 2897"/>
                <a:gd name="T64" fmla="*/ 4139 w 4147"/>
                <a:gd name="T65" fmla="*/ 2805 h 2897"/>
                <a:gd name="T66" fmla="*/ 4109 w 4147"/>
                <a:gd name="T67" fmla="*/ 2859 h 2897"/>
                <a:gd name="T68" fmla="*/ 4063 w 4147"/>
                <a:gd name="T69" fmla="*/ 2889 h 2897"/>
                <a:gd name="T70" fmla="*/ 4002 w 4147"/>
                <a:gd name="T71" fmla="*/ 2897 h 2897"/>
                <a:gd name="T72" fmla="*/ 2073 w 4147"/>
                <a:gd name="T73" fmla="*/ 2897 h 2897"/>
                <a:gd name="T74" fmla="*/ 145 w 4147"/>
                <a:gd name="T75" fmla="*/ 2897 h 2897"/>
                <a:gd name="T76" fmla="*/ 91 w 4147"/>
                <a:gd name="T77" fmla="*/ 2889 h 2897"/>
                <a:gd name="T78" fmla="*/ 46 w 4147"/>
                <a:gd name="T79" fmla="*/ 2859 h 2897"/>
                <a:gd name="T80" fmla="*/ 7 w 4147"/>
                <a:gd name="T81" fmla="*/ 2813 h 2897"/>
                <a:gd name="T82" fmla="*/ 0 w 4147"/>
                <a:gd name="T83" fmla="*/ 2752 h 2897"/>
                <a:gd name="T84" fmla="*/ 0 w 4147"/>
                <a:gd name="T85" fmla="*/ 1445 h 2897"/>
                <a:gd name="T86" fmla="*/ 0 w 4147"/>
                <a:gd name="T87" fmla="*/ 145 h 2897"/>
                <a:gd name="T88" fmla="*/ 7 w 4147"/>
                <a:gd name="T89" fmla="*/ 84 h 2897"/>
                <a:gd name="T90" fmla="*/ 38 w 4147"/>
                <a:gd name="T91" fmla="*/ 46 h 2897"/>
                <a:gd name="T92" fmla="*/ 91 w 4147"/>
                <a:gd name="T93" fmla="*/ 8 h 2897"/>
                <a:gd name="T94" fmla="*/ 145 w 4147"/>
                <a:gd name="T95" fmla="*/ 0 h 289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147"/>
                <a:gd name="T145" fmla="*/ 0 h 2897"/>
                <a:gd name="T146" fmla="*/ 4147 w 4147"/>
                <a:gd name="T147" fmla="*/ 2897 h 289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147" h="2897">
                  <a:moveTo>
                    <a:pt x="145" y="16"/>
                  </a:moveTo>
                  <a:lnTo>
                    <a:pt x="91" y="23"/>
                  </a:lnTo>
                  <a:lnTo>
                    <a:pt x="99" y="23"/>
                  </a:lnTo>
                  <a:lnTo>
                    <a:pt x="53" y="54"/>
                  </a:lnTo>
                  <a:lnTo>
                    <a:pt x="23" y="92"/>
                  </a:lnTo>
                  <a:lnTo>
                    <a:pt x="23" y="84"/>
                  </a:lnTo>
                  <a:lnTo>
                    <a:pt x="15" y="145"/>
                  </a:lnTo>
                  <a:lnTo>
                    <a:pt x="15" y="1445"/>
                  </a:lnTo>
                  <a:lnTo>
                    <a:pt x="15" y="2752"/>
                  </a:lnTo>
                  <a:lnTo>
                    <a:pt x="23" y="2805"/>
                  </a:lnTo>
                  <a:lnTo>
                    <a:pt x="53" y="2851"/>
                  </a:lnTo>
                  <a:lnTo>
                    <a:pt x="53" y="2844"/>
                  </a:lnTo>
                  <a:lnTo>
                    <a:pt x="99" y="2874"/>
                  </a:lnTo>
                  <a:lnTo>
                    <a:pt x="91" y="2874"/>
                  </a:lnTo>
                  <a:lnTo>
                    <a:pt x="145" y="2882"/>
                  </a:lnTo>
                  <a:lnTo>
                    <a:pt x="2073" y="2882"/>
                  </a:lnTo>
                  <a:lnTo>
                    <a:pt x="4002" y="2882"/>
                  </a:lnTo>
                  <a:lnTo>
                    <a:pt x="4055" y="2874"/>
                  </a:lnTo>
                  <a:lnTo>
                    <a:pt x="4101" y="2844"/>
                  </a:lnTo>
                  <a:lnTo>
                    <a:pt x="4094" y="2851"/>
                  </a:lnTo>
                  <a:lnTo>
                    <a:pt x="4124" y="2805"/>
                  </a:lnTo>
                  <a:lnTo>
                    <a:pt x="4132" y="2752"/>
                  </a:lnTo>
                  <a:lnTo>
                    <a:pt x="4132" y="1445"/>
                  </a:lnTo>
                  <a:lnTo>
                    <a:pt x="4132" y="145"/>
                  </a:lnTo>
                  <a:lnTo>
                    <a:pt x="4124" y="84"/>
                  </a:lnTo>
                  <a:lnTo>
                    <a:pt x="4124" y="92"/>
                  </a:lnTo>
                  <a:lnTo>
                    <a:pt x="4094" y="54"/>
                  </a:lnTo>
                  <a:lnTo>
                    <a:pt x="4101" y="54"/>
                  </a:lnTo>
                  <a:lnTo>
                    <a:pt x="4055" y="23"/>
                  </a:lnTo>
                  <a:lnTo>
                    <a:pt x="4002" y="16"/>
                  </a:lnTo>
                  <a:lnTo>
                    <a:pt x="2073" y="16"/>
                  </a:lnTo>
                  <a:lnTo>
                    <a:pt x="145" y="16"/>
                  </a:lnTo>
                  <a:lnTo>
                    <a:pt x="145" y="0"/>
                  </a:lnTo>
                  <a:lnTo>
                    <a:pt x="2073" y="0"/>
                  </a:lnTo>
                  <a:lnTo>
                    <a:pt x="4002" y="0"/>
                  </a:lnTo>
                  <a:lnTo>
                    <a:pt x="4055" y="8"/>
                  </a:lnTo>
                  <a:lnTo>
                    <a:pt x="4063" y="8"/>
                  </a:lnTo>
                  <a:lnTo>
                    <a:pt x="4109" y="38"/>
                  </a:lnTo>
                  <a:lnTo>
                    <a:pt x="4109" y="46"/>
                  </a:lnTo>
                  <a:lnTo>
                    <a:pt x="4139" y="84"/>
                  </a:lnTo>
                  <a:lnTo>
                    <a:pt x="4147" y="145"/>
                  </a:lnTo>
                  <a:lnTo>
                    <a:pt x="4147" y="1445"/>
                  </a:lnTo>
                  <a:lnTo>
                    <a:pt x="4147" y="2752"/>
                  </a:lnTo>
                  <a:lnTo>
                    <a:pt x="4139" y="2805"/>
                  </a:lnTo>
                  <a:lnTo>
                    <a:pt x="4139" y="2813"/>
                  </a:lnTo>
                  <a:lnTo>
                    <a:pt x="4109" y="2859"/>
                  </a:lnTo>
                  <a:lnTo>
                    <a:pt x="4063" y="2889"/>
                  </a:lnTo>
                  <a:lnTo>
                    <a:pt x="4055" y="2889"/>
                  </a:lnTo>
                  <a:lnTo>
                    <a:pt x="4002" y="2897"/>
                  </a:lnTo>
                  <a:lnTo>
                    <a:pt x="2073" y="2897"/>
                  </a:lnTo>
                  <a:lnTo>
                    <a:pt x="145" y="2897"/>
                  </a:lnTo>
                  <a:lnTo>
                    <a:pt x="91" y="2889"/>
                  </a:lnTo>
                  <a:lnTo>
                    <a:pt x="46" y="2859"/>
                  </a:lnTo>
                  <a:lnTo>
                    <a:pt x="38" y="2859"/>
                  </a:lnTo>
                  <a:lnTo>
                    <a:pt x="7" y="2813"/>
                  </a:lnTo>
                  <a:lnTo>
                    <a:pt x="7" y="2805"/>
                  </a:lnTo>
                  <a:lnTo>
                    <a:pt x="0" y="2752"/>
                  </a:lnTo>
                  <a:lnTo>
                    <a:pt x="0" y="1445"/>
                  </a:lnTo>
                  <a:lnTo>
                    <a:pt x="0" y="145"/>
                  </a:lnTo>
                  <a:lnTo>
                    <a:pt x="7" y="84"/>
                  </a:lnTo>
                  <a:lnTo>
                    <a:pt x="38" y="46"/>
                  </a:lnTo>
                  <a:lnTo>
                    <a:pt x="46" y="38"/>
                  </a:lnTo>
                  <a:lnTo>
                    <a:pt x="91" y="8"/>
                  </a:lnTo>
                  <a:lnTo>
                    <a:pt x="145" y="0"/>
                  </a:lnTo>
                  <a:lnTo>
                    <a:pt x="145" y="16"/>
                  </a:lnTo>
                  <a:close/>
                </a:path>
              </a:pathLst>
            </a:custGeom>
            <a:blipFill dpi="0" rotWithShape="0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532" name="Freeform 371"/>
            <p:cNvSpPr>
              <a:spLocks/>
            </p:cNvSpPr>
            <p:nvPr/>
          </p:nvSpPr>
          <p:spPr bwMode="auto">
            <a:xfrm>
              <a:off x="944" y="806"/>
              <a:ext cx="1" cy="16"/>
            </a:xfrm>
            <a:custGeom>
              <a:avLst/>
              <a:gdLst>
                <a:gd name="T0" fmla="*/ 0 w 1"/>
                <a:gd name="T1" fmla="*/ 16 h 16"/>
                <a:gd name="T2" fmla="*/ 0 w 1"/>
                <a:gd name="T3" fmla="*/ 16 h 16"/>
                <a:gd name="T4" fmla="*/ 0 w 1"/>
                <a:gd name="T5" fmla="*/ 16 h 16"/>
                <a:gd name="T6" fmla="*/ 0 w 1"/>
                <a:gd name="T7" fmla="*/ 0 h 16"/>
                <a:gd name="T8" fmla="*/ 0 w 1"/>
                <a:gd name="T9" fmla="*/ 0 h 16"/>
                <a:gd name="T10" fmla="*/ 0 w 1"/>
                <a:gd name="T11" fmla="*/ 0 h 16"/>
                <a:gd name="T12" fmla="*/ 0 w 1"/>
                <a:gd name="T13" fmla="*/ 16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6"/>
                <a:gd name="T23" fmla="*/ 1 w 1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6">
                  <a:moveTo>
                    <a:pt x="0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blipFill dpi="0" rotWithShape="0">
              <a:blip r:embed="rId6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</p:grpSp>
      <p:pic>
        <p:nvPicPr>
          <p:cNvPr id="17419" name="Ink 174"/>
          <p:cNvPicPr>
            <a:picLocks noRot="1" noChangeAspect="1" noEditPoints="1" noChangeArrowheads="1" noChangeShapeType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200" y="5248275"/>
            <a:ext cx="42863" cy="2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Ink 175"/>
          <p:cNvPicPr>
            <a:picLocks noRot="1" noChangeAspect="1" noEditPoints="1" noChangeArrowheads="1" noChangeShapeType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3" y="3778250"/>
            <a:ext cx="42862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10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707109D3-9CF4-4522-8F18-6BE0AF7039FC}" type="slidenum">
              <a:rPr lang="en-US" altLang="en-US" sz="1400" smtClean="0">
                <a:solidFill>
                  <a:schemeClr val="folHlink"/>
                </a:solidFill>
                <a:latin typeface="Times New Roman" pitchFamily="18" charset="0"/>
              </a:rPr>
              <a:pPr/>
              <a:t>16</a:t>
            </a:fld>
            <a:endParaRPr lang="en-US" altLang="en-US" sz="140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18438" name="Rectangle 2"/>
          <p:cNvSpPr>
            <a:spLocks noGrp="1" noChangeArrowheads="1"/>
          </p:cNvSpPr>
          <p:nvPr>
            <p:ph type="ctr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62000" indent="-762000" eaLnBrk="1" hangingPunct="1"/>
            <a:r>
              <a:rPr lang="en-US" altLang="en-US" sz="2400" b="1">
                <a:cs typeface="Times New Roman" pitchFamily="18" charset="0"/>
              </a:rPr>
              <a:t>1.1 Definicija</a:t>
            </a:r>
          </a:p>
        </p:txBody>
      </p:sp>
      <p:sp>
        <p:nvSpPr>
          <p:cNvPr id="184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1981200"/>
            <a:ext cx="7848600" cy="3733800"/>
          </a:xfrm>
          <a:solidFill>
            <a:schemeClr val="bg2"/>
          </a:solidFill>
        </p:spPr>
        <p:txBody>
          <a:bodyPr/>
          <a:lstStyle/>
          <a:p>
            <a:pPr marL="609600" indent="-609600" algn="l" eaLnBrk="1" hangingPunct="1">
              <a:lnSpc>
                <a:spcPct val="80000"/>
              </a:lnSpc>
            </a:pPr>
            <a:r>
              <a:rPr lang="sr-Latn-CS" altLang="en-US" b="1"/>
              <a:t>NIVOI opisa projekta</a:t>
            </a:r>
          </a:p>
        </p:txBody>
      </p:sp>
      <p:sp>
        <p:nvSpPr>
          <p:cNvPr id="18440" name="Rectangle 4"/>
          <p:cNvSpPr>
            <a:spLocks noChangeArrowheads="1"/>
          </p:cNvSpPr>
          <p:nvPr/>
        </p:nvSpPr>
        <p:spPr bwMode="auto">
          <a:xfrm>
            <a:off x="4162425" y="30257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  <p:graphicFrame>
        <p:nvGraphicFramePr>
          <p:cNvPr id="18434" name="Object 5"/>
          <p:cNvGraphicFramePr>
            <a:graphicFrameLocks noChangeAspect="1"/>
          </p:cNvGraphicFramePr>
          <p:nvPr/>
        </p:nvGraphicFramePr>
        <p:xfrm>
          <a:off x="7010400" y="6049963"/>
          <a:ext cx="6096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1" r:id="rId4" imgW="778880" imgH="761762" progId="CorelDRAW.Graphic.9">
                  <p:embed/>
                </p:oleObj>
              </mc:Choice>
              <mc:Fallback>
                <p:oleObj r:id="rId4" imgW="778880" imgH="761762" progId="CorelDRAW.Graphic.9">
                  <p:embed/>
                  <p:pic>
                    <p:nvPicPr>
                      <p:cNvPr id="1843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49963"/>
                        <a:ext cx="6096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2" name="Rectangle 7"/>
          <p:cNvSpPr>
            <a:spLocks noChangeArrowheads="1"/>
          </p:cNvSpPr>
          <p:nvPr/>
        </p:nvSpPr>
        <p:spPr bwMode="auto">
          <a:xfrm>
            <a:off x="1447800" y="1371600"/>
            <a:ext cx="525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sr-Latn-CS" altLang="en-US" b="1">
                <a:latin typeface="Times New Roman" pitchFamily="18" charset="0"/>
              </a:rPr>
              <a:t>Kako se opisuje projekat?</a:t>
            </a:r>
          </a:p>
        </p:txBody>
      </p:sp>
      <p:pic>
        <p:nvPicPr>
          <p:cNvPr id="18443" name="Ink 174"/>
          <p:cNvPicPr>
            <a:picLocks noRot="1" noChangeAspect="1" noEditPoints="1"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200" y="5248275"/>
            <a:ext cx="42863" cy="2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GB" altLang="en-US"/>
          </a:p>
        </p:txBody>
      </p:sp>
      <p:graphicFrame>
        <p:nvGraphicFramePr>
          <p:cNvPr id="18435" name="Object 2"/>
          <p:cNvGraphicFramePr>
            <a:graphicFrameLocks noChangeAspect="1"/>
          </p:cNvGraphicFramePr>
          <p:nvPr/>
        </p:nvGraphicFramePr>
        <p:xfrm>
          <a:off x="1143000" y="2700338"/>
          <a:ext cx="7391400" cy="258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2" r:id="rId7" imgW="10868040" imgH="3777840" progId="CorelDRAW.Graphic.14">
                  <p:embed/>
                </p:oleObj>
              </mc:Choice>
              <mc:Fallback>
                <p:oleObj r:id="rId7" imgW="10868040" imgH="3777840" progId="CorelDRAW.Graphic.14">
                  <p:embed/>
                  <p:pic>
                    <p:nvPicPr>
                      <p:cNvPr id="1843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700338"/>
                        <a:ext cx="7391400" cy="2581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10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564B44FB-0CF8-4A37-9C11-FE8719CE9CCA}" type="slidenum">
              <a:rPr lang="en-US" altLang="en-US" sz="1400" smtClean="0">
                <a:solidFill>
                  <a:schemeClr val="folHlink"/>
                </a:solidFill>
                <a:latin typeface="Times New Roman" pitchFamily="18" charset="0"/>
              </a:rPr>
              <a:pPr/>
              <a:t>17</a:t>
            </a:fld>
            <a:endParaRPr lang="en-US" altLang="en-US" sz="140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19462" name="Rectangle 2050"/>
          <p:cNvSpPr>
            <a:spLocks noGrp="1" noChangeArrowheads="1"/>
          </p:cNvSpPr>
          <p:nvPr>
            <p:ph type="ctr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62000" indent="-762000" eaLnBrk="1" hangingPunct="1"/>
            <a:r>
              <a:rPr lang="en-US" altLang="en-US" sz="2400" b="1">
                <a:cs typeface="Times New Roman" pitchFamily="18" charset="0"/>
              </a:rPr>
              <a:t>1.1 Definicija</a:t>
            </a:r>
          </a:p>
        </p:txBody>
      </p:sp>
      <p:sp>
        <p:nvSpPr>
          <p:cNvPr id="19463" name="Rectangle 2051"/>
          <p:cNvSpPr>
            <a:spLocks noChangeArrowheads="1"/>
          </p:cNvSpPr>
          <p:nvPr/>
        </p:nvSpPr>
        <p:spPr bwMode="auto">
          <a:xfrm>
            <a:off x="4162425" y="30257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  <p:graphicFrame>
        <p:nvGraphicFramePr>
          <p:cNvPr id="19458" name="Object 2052"/>
          <p:cNvGraphicFramePr>
            <a:graphicFrameLocks noChangeAspect="1"/>
          </p:cNvGraphicFramePr>
          <p:nvPr/>
        </p:nvGraphicFramePr>
        <p:xfrm>
          <a:off x="7010400" y="6049963"/>
          <a:ext cx="6096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29" r:id="rId4" imgW="778880" imgH="761762" progId="CorelDRAW.Graphic.9">
                  <p:embed/>
                </p:oleObj>
              </mc:Choice>
              <mc:Fallback>
                <p:oleObj r:id="rId4" imgW="778880" imgH="761762" progId="CorelDRAW.Graphic.9">
                  <p:embed/>
                  <p:pic>
                    <p:nvPicPr>
                      <p:cNvPr id="19458" name="Object 20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49963"/>
                        <a:ext cx="6096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5" name="Rectangle 2054"/>
          <p:cNvSpPr>
            <a:spLocks noChangeArrowheads="1"/>
          </p:cNvSpPr>
          <p:nvPr/>
        </p:nvSpPr>
        <p:spPr bwMode="auto">
          <a:xfrm>
            <a:off x="1447800" y="1371600"/>
            <a:ext cx="7086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sr-Latn-CS" altLang="en-US" b="1">
                <a:latin typeface="Times New Roman" pitchFamily="18" charset="0"/>
              </a:rPr>
              <a:t>Ravan projektovanja između ose domena i ose nivoa (apstrakcije)</a:t>
            </a:r>
          </a:p>
        </p:txBody>
      </p:sp>
      <p:sp>
        <p:nvSpPr>
          <p:cNvPr id="19466" name="Rectangle 2058"/>
          <p:cNvSpPr>
            <a:spLocks noChangeArrowheads="1"/>
          </p:cNvSpPr>
          <p:nvPr/>
        </p:nvSpPr>
        <p:spPr bwMode="auto">
          <a:xfrm>
            <a:off x="4875213" y="4919663"/>
            <a:ext cx="122237" cy="12700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  <p:sp>
        <p:nvSpPr>
          <p:cNvPr id="19467" name="Rectangle 2059"/>
          <p:cNvSpPr>
            <a:spLocks noChangeArrowheads="1"/>
          </p:cNvSpPr>
          <p:nvPr/>
        </p:nvSpPr>
        <p:spPr bwMode="auto">
          <a:xfrm>
            <a:off x="5287963" y="4762500"/>
            <a:ext cx="12700" cy="1588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  <p:sp>
        <p:nvSpPr>
          <p:cNvPr id="19468" name="Rectangle 2060"/>
          <p:cNvSpPr>
            <a:spLocks noChangeArrowheads="1"/>
          </p:cNvSpPr>
          <p:nvPr/>
        </p:nvSpPr>
        <p:spPr bwMode="auto">
          <a:xfrm>
            <a:off x="5287963" y="4652963"/>
            <a:ext cx="12700" cy="1587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  <p:sp>
        <p:nvSpPr>
          <p:cNvPr id="19469" name="Rectangle 2063"/>
          <p:cNvSpPr>
            <a:spLocks noChangeArrowheads="1"/>
          </p:cNvSpPr>
          <p:nvPr/>
        </p:nvSpPr>
        <p:spPr bwMode="auto">
          <a:xfrm>
            <a:off x="4997450" y="4616450"/>
            <a:ext cx="11113" cy="1588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  <p:graphicFrame>
        <p:nvGraphicFramePr>
          <p:cNvPr id="19459" name="Object 2239"/>
          <p:cNvGraphicFramePr>
            <a:graphicFrameLocks noChangeAspect="1"/>
          </p:cNvGraphicFramePr>
          <p:nvPr/>
        </p:nvGraphicFramePr>
        <p:xfrm>
          <a:off x="1295400" y="2413000"/>
          <a:ext cx="6096000" cy="323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0" name="CorelDRAW" r:id="rId7" imgW="9725025" imgH="5829300" progId="CorelDRAW.Graphic.12">
                  <p:embed/>
                </p:oleObj>
              </mc:Choice>
              <mc:Fallback>
                <p:oleObj name="CorelDRAW" r:id="rId7" imgW="9725025" imgH="5829300" progId="CorelDRAW.Graphic.12">
                  <p:embed/>
                  <p:pic>
                    <p:nvPicPr>
                      <p:cNvPr id="19459" name="Object 22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413000"/>
                        <a:ext cx="6096000" cy="323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10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9B9B48A0-56AC-4488-BE3B-82C2DA58D715}" type="slidenum">
              <a:rPr lang="en-US" altLang="en-US" sz="1400" smtClean="0">
                <a:solidFill>
                  <a:schemeClr val="folHlink"/>
                </a:solidFill>
                <a:latin typeface="Times New Roman" pitchFamily="18" charset="0"/>
              </a:rPr>
              <a:pPr/>
              <a:t>18</a:t>
            </a:fld>
            <a:endParaRPr lang="en-US" altLang="en-US" sz="140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ctr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62000" indent="-762000" eaLnBrk="1" hangingPunct="1"/>
            <a:r>
              <a:rPr lang="en-US" altLang="en-US" sz="2400" b="1">
                <a:cs typeface="Times New Roman" pitchFamily="18" charset="0"/>
              </a:rPr>
              <a:t>1.1 Definicija</a:t>
            </a:r>
          </a:p>
        </p:txBody>
      </p:sp>
      <p:sp>
        <p:nvSpPr>
          <p:cNvPr id="20486" name="Rectangle 3"/>
          <p:cNvSpPr>
            <a:spLocks noChangeArrowheads="1"/>
          </p:cNvSpPr>
          <p:nvPr/>
        </p:nvSpPr>
        <p:spPr bwMode="auto">
          <a:xfrm>
            <a:off x="4162425" y="30257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  <p:graphicFrame>
        <p:nvGraphicFramePr>
          <p:cNvPr id="20482" name="Object 4"/>
          <p:cNvGraphicFramePr>
            <a:graphicFrameLocks noChangeAspect="1"/>
          </p:cNvGraphicFramePr>
          <p:nvPr/>
        </p:nvGraphicFramePr>
        <p:xfrm>
          <a:off x="7010400" y="6049963"/>
          <a:ext cx="6096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7" r:id="rId4" imgW="778880" imgH="761762" progId="CorelDRAW.Graphic.9">
                  <p:embed/>
                </p:oleObj>
              </mc:Choice>
              <mc:Fallback>
                <p:oleObj r:id="rId4" imgW="778880" imgH="761762" progId="CorelDRAW.Graphic.9">
                  <p:embed/>
                  <p:pic>
                    <p:nvPicPr>
                      <p:cNvPr id="2048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49963"/>
                        <a:ext cx="6096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8" name="Rectangle 6"/>
          <p:cNvSpPr>
            <a:spLocks noChangeArrowheads="1"/>
          </p:cNvSpPr>
          <p:nvPr/>
        </p:nvSpPr>
        <p:spPr bwMode="auto">
          <a:xfrm>
            <a:off x="1447800" y="1371600"/>
            <a:ext cx="7086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sr-Latn-CS" altLang="en-US" b="1">
                <a:latin typeface="Times New Roman" pitchFamily="18" charset="0"/>
              </a:rPr>
              <a:t>Ravan projektovanja između ose domena i ose nivoa (apstrakcije)</a:t>
            </a:r>
          </a:p>
        </p:txBody>
      </p:sp>
      <p:sp>
        <p:nvSpPr>
          <p:cNvPr id="20489" name="Rectangle 11"/>
          <p:cNvSpPr>
            <a:spLocks noChangeArrowheads="1"/>
          </p:cNvSpPr>
          <p:nvPr/>
        </p:nvSpPr>
        <p:spPr bwMode="auto">
          <a:xfrm>
            <a:off x="5287963" y="4762500"/>
            <a:ext cx="12700" cy="1588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  <p:sp>
        <p:nvSpPr>
          <p:cNvPr id="20490" name="Rectangle 12"/>
          <p:cNvSpPr>
            <a:spLocks noChangeArrowheads="1"/>
          </p:cNvSpPr>
          <p:nvPr/>
        </p:nvSpPr>
        <p:spPr bwMode="auto">
          <a:xfrm>
            <a:off x="5287963" y="4652963"/>
            <a:ext cx="12700" cy="1587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  <p:sp>
        <p:nvSpPr>
          <p:cNvPr id="20491" name="Rectangle 15"/>
          <p:cNvSpPr>
            <a:spLocks noChangeArrowheads="1"/>
          </p:cNvSpPr>
          <p:nvPr/>
        </p:nvSpPr>
        <p:spPr bwMode="auto">
          <a:xfrm>
            <a:off x="4997450" y="4616450"/>
            <a:ext cx="11113" cy="1588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  <p:grpSp>
        <p:nvGrpSpPr>
          <p:cNvPr id="20492" name="Group 208"/>
          <p:cNvGrpSpPr>
            <a:grpSpLocks/>
          </p:cNvGrpSpPr>
          <p:nvPr/>
        </p:nvGrpSpPr>
        <p:grpSpPr bwMode="auto">
          <a:xfrm>
            <a:off x="1539875" y="2454275"/>
            <a:ext cx="6132513" cy="3440113"/>
            <a:chOff x="970" y="1546"/>
            <a:chExt cx="3863" cy="2167"/>
          </a:xfrm>
        </p:grpSpPr>
        <p:sp>
          <p:nvSpPr>
            <p:cNvPr id="20498" name="Rectangle 52"/>
            <p:cNvSpPr>
              <a:spLocks noChangeArrowheads="1"/>
            </p:cNvSpPr>
            <p:nvPr/>
          </p:nvSpPr>
          <p:spPr bwMode="auto">
            <a:xfrm>
              <a:off x="993" y="1960"/>
              <a:ext cx="54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1300">
                  <a:solidFill>
                    <a:srgbClr val="282727"/>
                  </a:solidFill>
                  <a:latin typeface="Times New Roman" pitchFamily="18" charset="0"/>
                </a:rPr>
                <a:t>Funkcionalni</a:t>
              </a:r>
              <a:endParaRPr lang="en-US" altLang="en-US"/>
            </a:p>
          </p:txBody>
        </p:sp>
        <p:sp>
          <p:nvSpPr>
            <p:cNvPr id="20499" name="Rectangle 53"/>
            <p:cNvSpPr>
              <a:spLocks noChangeArrowheads="1"/>
            </p:cNvSpPr>
            <p:nvPr/>
          </p:nvSpPr>
          <p:spPr bwMode="auto">
            <a:xfrm>
              <a:off x="993" y="2077"/>
              <a:ext cx="48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1300">
                  <a:solidFill>
                    <a:srgbClr val="282727"/>
                  </a:solidFill>
                  <a:latin typeface="Times New Roman" pitchFamily="18" charset="0"/>
                </a:rPr>
                <a:t>(pona</a:t>
              </a:r>
              <a:r>
                <a:rPr lang="en-US" altLang="en-US" sz="1300">
                  <a:solidFill>
                    <a:srgbClr val="282727"/>
                  </a:solidFill>
                </a:rPr>
                <a:t>š</a:t>
              </a:r>
              <a:r>
                <a:rPr lang="en-US" altLang="en-US" sz="1300">
                  <a:solidFill>
                    <a:srgbClr val="282727"/>
                  </a:solidFill>
                  <a:latin typeface="Times New Roman" pitchFamily="18" charset="0"/>
                </a:rPr>
                <a:t>anje)</a:t>
              </a:r>
              <a:endParaRPr lang="en-US" altLang="en-US"/>
            </a:p>
          </p:txBody>
        </p:sp>
        <p:sp>
          <p:nvSpPr>
            <p:cNvPr id="20500" name="Rectangle 54"/>
            <p:cNvSpPr>
              <a:spLocks noChangeArrowheads="1"/>
            </p:cNvSpPr>
            <p:nvPr/>
          </p:nvSpPr>
          <p:spPr bwMode="auto">
            <a:xfrm>
              <a:off x="3891" y="3086"/>
              <a:ext cx="66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1300">
                  <a:solidFill>
                    <a:srgbClr val="282727"/>
                  </a:solidFill>
                  <a:latin typeface="Times New Roman" pitchFamily="18" charset="0"/>
                </a:rPr>
                <a:t>nivo apstrakcije</a:t>
              </a:r>
              <a:endParaRPr lang="en-US" altLang="en-US"/>
            </a:p>
          </p:txBody>
        </p:sp>
        <p:sp>
          <p:nvSpPr>
            <p:cNvPr id="20501" name="Rectangle 55"/>
            <p:cNvSpPr>
              <a:spLocks noChangeArrowheads="1"/>
            </p:cNvSpPr>
            <p:nvPr/>
          </p:nvSpPr>
          <p:spPr bwMode="auto">
            <a:xfrm rot="-2100000">
              <a:off x="1655" y="3588"/>
              <a:ext cx="7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1300">
                  <a:solidFill>
                    <a:srgbClr val="282727"/>
                  </a:solidFill>
                  <a:latin typeface="Times New Roman" pitchFamily="18" charset="0"/>
                </a:rPr>
                <a:t>A</a:t>
              </a:r>
              <a:endParaRPr lang="en-US" altLang="en-US"/>
            </a:p>
          </p:txBody>
        </p:sp>
        <p:sp>
          <p:nvSpPr>
            <p:cNvPr id="20502" name="Rectangle 56"/>
            <p:cNvSpPr>
              <a:spLocks noChangeArrowheads="1"/>
            </p:cNvSpPr>
            <p:nvPr/>
          </p:nvSpPr>
          <p:spPr bwMode="auto">
            <a:xfrm rot="-2100000">
              <a:off x="1721" y="3558"/>
              <a:ext cx="2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1300">
                  <a:solidFill>
                    <a:srgbClr val="282727"/>
                  </a:solidFill>
                  <a:latin typeface="Times New Roman" pitchFamily="18" charset="0"/>
                </a:rPr>
                <a:t>l</a:t>
              </a:r>
              <a:endParaRPr lang="en-US" altLang="en-US"/>
            </a:p>
          </p:txBody>
        </p:sp>
        <p:sp>
          <p:nvSpPr>
            <p:cNvPr id="20503" name="Rectangle 57"/>
            <p:cNvSpPr>
              <a:spLocks noChangeArrowheads="1"/>
            </p:cNvSpPr>
            <p:nvPr/>
          </p:nvSpPr>
          <p:spPr bwMode="auto">
            <a:xfrm rot="-2100000">
              <a:off x="1744" y="3535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1300">
                  <a:solidFill>
                    <a:srgbClr val="282727"/>
                  </a:solidFill>
                  <a:latin typeface="Times New Roman" pitchFamily="18" charset="0"/>
                </a:rPr>
                <a:t>g</a:t>
              </a:r>
              <a:endParaRPr lang="en-US" altLang="en-US"/>
            </a:p>
          </p:txBody>
        </p:sp>
        <p:sp>
          <p:nvSpPr>
            <p:cNvPr id="20504" name="Rectangle 58"/>
            <p:cNvSpPr>
              <a:spLocks noChangeArrowheads="1"/>
            </p:cNvSpPr>
            <p:nvPr/>
          </p:nvSpPr>
          <p:spPr bwMode="auto">
            <a:xfrm rot="-2100000">
              <a:off x="1788" y="3504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1300">
                  <a:solidFill>
                    <a:srgbClr val="282727"/>
                  </a:solidFill>
                  <a:latin typeface="Times New Roman" pitchFamily="18" charset="0"/>
                </a:rPr>
                <a:t>o</a:t>
              </a:r>
              <a:endParaRPr lang="en-US" altLang="en-US"/>
            </a:p>
          </p:txBody>
        </p:sp>
        <p:sp>
          <p:nvSpPr>
            <p:cNvPr id="20505" name="Rectangle 59"/>
            <p:cNvSpPr>
              <a:spLocks noChangeArrowheads="1"/>
            </p:cNvSpPr>
            <p:nvPr/>
          </p:nvSpPr>
          <p:spPr bwMode="auto">
            <a:xfrm rot="-2100000">
              <a:off x="1834" y="3479"/>
              <a:ext cx="3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1300">
                  <a:solidFill>
                    <a:srgbClr val="282727"/>
                  </a:solidFill>
                  <a:latin typeface="Times New Roman" pitchFamily="18" charset="0"/>
                </a:rPr>
                <a:t>r</a:t>
              </a:r>
              <a:endParaRPr lang="en-US" altLang="en-US"/>
            </a:p>
          </p:txBody>
        </p:sp>
        <p:sp>
          <p:nvSpPr>
            <p:cNvPr id="20506" name="Rectangle 60"/>
            <p:cNvSpPr>
              <a:spLocks noChangeArrowheads="1"/>
            </p:cNvSpPr>
            <p:nvPr/>
          </p:nvSpPr>
          <p:spPr bwMode="auto">
            <a:xfrm rot="-2100000">
              <a:off x="1863" y="3460"/>
              <a:ext cx="2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1300">
                  <a:solidFill>
                    <a:srgbClr val="282727"/>
                  </a:solidFill>
                  <a:latin typeface="Times New Roman" pitchFamily="18" charset="0"/>
                </a:rPr>
                <a:t>i</a:t>
              </a:r>
              <a:endParaRPr lang="en-US" altLang="en-US"/>
            </a:p>
          </p:txBody>
        </p:sp>
        <p:sp>
          <p:nvSpPr>
            <p:cNvPr id="20507" name="Rectangle 61"/>
            <p:cNvSpPr>
              <a:spLocks noChangeArrowheads="1"/>
            </p:cNvSpPr>
            <p:nvPr/>
          </p:nvSpPr>
          <p:spPr bwMode="auto">
            <a:xfrm rot="-2100000">
              <a:off x="1886" y="3443"/>
              <a:ext cx="2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1300">
                  <a:solidFill>
                    <a:srgbClr val="282727"/>
                  </a:solidFill>
                  <a:latin typeface="Times New Roman" pitchFamily="18" charset="0"/>
                </a:rPr>
                <a:t>t</a:t>
              </a:r>
              <a:endParaRPr lang="en-US" altLang="en-US"/>
            </a:p>
          </p:txBody>
        </p:sp>
        <p:sp>
          <p:nvSpPr>
            <p:cNvPr id="20508" name="Rectangle 62"/>
            <p:cNvSpPr>
              <a:spLocks noChangeArrowheads="1"/>
            </p:cNvSpPr>
            <p:nvPr/>
          </p:nvSpPr>
          <p:spPr bwMode="auto">
            <a:xfrm rot="-2100000">
              <a:off x="1910" y="3422"/>
              <a:ext cx="4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1300">
                  <a:solidFill>
                    <a:srgbClr val="282727"/>
                  </a:solidFill>
                  <a:latin typeface="Times New Roman" pitchFamily="18" charset="0"/>
                </a:rPr>
                <a:t>a</a:t>
              </a:r>
              <a:endParaRPr lang="en-US" altLang="en-US"/>
            </a:p>
          </p:txBody>
        </p:sp>
        <p:sp>
          <p:nvSpPr>
            <p:cNvPr id="20509" name="Rectangle 63"/>
            <p:cNvSpPr>
              <a:spLocks noChangeArrowheads="1"/>
            </p:cNvSpPr>
            <p:nvPr/>
          </p:nvSpPr>
          <p:spPr bwMode="auto">
            <a:xfrm rot="-2100000">
              <a:off x="1944" y="3385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1300">
                  <a:solidFill>
                    <a:srgbClr val="282727"/>
                  </a:solidFill>
                  <a:latin typeface="Times New Roman" pitchFamily="18" charset="0"/>
                </a:rPr>
                <a:t>m</a:t>
              </a:r>
              <a:endParaRPr lang="en-US" altLang="en-US"/>
            </a:p>
          </p:txBody>
        </p:sp>
        <p:sp>
          <p:nvSpPr>
            <p:cNvPr id="20510" name="Rectangle 64"/>
            <p:cNvSpPr>
              <a:spLocks noChangeArrowheads="1"/>
            </p:cNvSpPr>
            <p:nvPr/>
          </p:nvSpPr>
          <p:spPr bwMode="auto">
            <a:xfrm rot="-2100000">
              <a:off x="2017" y="3348"/>
              <a:ext cx="40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1300">
                  <a:solidFill>
                    <a:srgbClr val="282727"/>
                  </a:solidFill>
                  <a:latin typeface="Times New Roman" pitchFamily="18" charset="0"/>
                </a:rPr>
                <a:t>s</a:t>
              </a:r>
              <a:endParaRPr lang="en-US" altLang="en-US"/>
            </a:p>
          </p:txBody>
        </p:sp>
        <p:sp>
          <p:nvSpPr>
            <p:cNvPr id="20511" name="Rectangle 65"/>
            <p:cNvSpPr>
              <a:spLocks noChangeArrowheads="1"/>
            </p:cNvSpPr>
            <p:nvPr/>
          </p:nvSpPr>
          <p:spPr bwMode="auto">
            <a:xfrm rot="-2100000">
              <a:off x="2049" y="3320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1300">
                  <a:solidFill>
                    <a:srgbClr val="282727"/>
                  </a:solidFill>
                  <a:latin typeface="Times New Roman" pitchFamily="18" charset="0"/>
                </a:rPr>
                <a:t>k</a:t>
              </a:r>
              <a:endParaRPr lang="en-US" altLang="en-US"/>
            </a:p>
          </p:txBody>
        </p:sp>
        <p:sp>
          <p:nvSpPr>
            <p:cNvPr id="20512" name="Rectangle 66"/>
            <p:cNvSpPr>
              <a:spLocks noChangeArrowheads="1"/>
            </p:cNvSpPr>
            <p:nvPr/>
          </p:nvSpPr>
          <p:spPr bwMode="auto">
            <a:xfrm rot="-2100000">
              <a:off x="2095" y="3297"/>
              <a:ext cx="2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1300">
                  <a:solidFill>
                    <a:srgbClr val="282727"/>
                  </a:solidFill>
                  <a:latin typeface="Times New Roman" pitchFamily="18" charset="0"/>
                </a:rPr>
                <a:t>i</a:t>
              </a:r>
              <a:endParaRPr lang="en-US" altLang="en-US"/>
            </a:p>
          </p:txBody>
        </p:sp>
        <p:sp>
          <p:nvSpPr>
            <p:cNvPr id="20513" name="Rectangle 67"/>
            <p:cNvSpPr>
              <a:spLocks noChangeArrowheads="1"/>
            </p:cNvSpPr>
            <p:nvPr/>
          </p:nvSpPr>
          <p:spPr bwMode="auto">
            <a:xfrm rot="-2100000">
              <a:off x="2141" y="3264"/>
              <a:ext cx="3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1300">
                  <a:solidFill>
                    <a:srgbClr val="282727"/>
                  </a:solidFill>
                  <a:latin typeface="Times New Roman" pitchFamily="18" charset="0"/>
                </a:rPr>
                <a:t>(</a:t>
              </a:r>
              <a:endParaRPr lang="en-US" altLang="en-US"/>
            </a:p>
          </p:txBody>
        </p:sp>
        <p:sp>
          <p:nvSpPr>
            <p:cNvPr id="20514" name="Rectangle 68"/>
            <p:cNvSpPr>
              <a:spLocks noChangeArrowheads="1"/>
            </p:cNvSpPr>
            <p:nvPr/>
          </p:nvSpPr>
          <p:spPr bwMode="auto">
            <a:xfrm rot="-2100000">
              <a:off x="2167" y="3230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1300">
                  <a:solidFill>
                    <a:srgbClr val="282727"/>
                  </a:solidFill>
                  <a:latin typeface="Times New Roman" pitchFamily="18" charset="0"/>
                </a:rPr>
                <a:t>m</a:t>
              </a:r>
              <a:endParaRPr lang="en-US" altLang="en-US"/>
            </a:p>
          </p:txBody>
        </p:sp>
        <p:sp>
          <p:nvSpPr>
            <p:cNvPr id="20515" name="Rectangle 69"/>
            <p:cNvSpPr>
              <a:spLocks noChangeArrowheads="1"/>
            </p:cNvSpPr>
            <p:nvPr/>
          </p:nvSpPr>
          <p:spPr bwMode="auto">
            <a:xfrm rot="-2100000">
              <a:off x="2237" y="3192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1300">
                  <a:solidFill>
                    <a:srgbClr val="282727"/>
                  </a:solidFill>
                  <a:latin typeface="Times New Roman" pitchFamily="18" charset="0"/>
                </a:rPr>
                <a:t>o</a:t>
              </a:r>
              <a:endParaRPr lang="en-US" altLang="en-US"/>
            </a:p>
          </p:txBody>
        </p:sp>
        <p:sp>
          <p:nvSpPr>
            <p:cNvPr id="20516" name="Rectangle 70"/>
            <p:cNvSpPr>
              <a:spLocks noChangeArrowheads="1"/>
            </p:cNvSpPr>
            <p:nvPr/>
          </p:nvSpPr>
          <p:spPr bwMode="auto">
            <a:xfrm rot="-2100000">
              <a:off x="2279" y="3161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1300">
                  <a:solidFill>
                    <a:srgbClr val="282727"/>
                  </a:solidFill>
                  <a:latin typeface="Times New Roman" pitchFamily="18" charset="0"/>
                </a:rPr>
                <a:t>d</a:t>
              </a:r>
              <a:endParaRPr lang="en-US" altLang="en-US"/>
            </a:p>
          </p:txBody>
        </p:sp>
        <p:sp>
          <p:nvSpPr>
            <p:cNvPr id="20517" name="Rectangle 71"/>
            <p:cNvSpPr>
              <a:spLocks noChangeArrowheads="1"/>
            </p:cNvSpPr>
            <p:nvPr/>
          </p:nvSpPr>
          <p:spPr bwMode="auto">
            <a:xfrm rot="-2100000">
              <a:off x="2323" y="3128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1300">
                  <a:solidFill>
                    <a:srgbClr val="282727"/>
                  </a:solidFill>
                  <a:latin typeface="Times New Roman" pitchFamily="18" charset="0"/>
                </a:rPr>
                <a:t>u</a:t>
              </a:r>
              <a:endParaRPr lang="en-US" altLang="en-US"/>
            </a:p>
          </p:txBody>
        </p:sp>
        <p:sp>
          <p:nvSpPr>
            <p:cNvPr id="20518" name="Rectangle 72"/>
            <p:cNvSpPr>
              <a:spLocks noChangeArrowheads="1"/>
            </p:cNvSpPr>
            <p:nvPr/>
          </p:nvSpPr>
          <p:spPr bwMode="auto">
            <a:xfrm rot="-2100000">
              <a:off x="2395" y="3085"/>
              <a:ext cx="3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1300">
                  <a:solidFill>
                    <a:srgbClr val="282727"/>
                  </a:solidFill>
                  <a:latin typeface="Times New Roman" pitchFamily="18" charset="0"/>
                </a:rPr>
                <a:t>)</a:t>
              </a:r>
              <a:endParaRPr lang="en-US" altLang="en-US"/>
            </a:p>
          </p:txBody>
        </p:sp>
        <p:sp>
          <p:nvSpPr>
            <p:cNvPr id="20519" name="Rectangle 73"/>
            <p:cNvSpPr>
              <a:spLocks noChangeArrowheads="1"/>
            </p:cNvSpPr>
            <p:nvPr/>
          </p:nvSpPr>
          <p:spPr bwMode="auto">
            <a:xfrm rot="-2040000">
              <a:off x="1374" y="3511"/>
              <a:ext cx="2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1300">
                  <a:solidFill>
                    <a:srgbClr val="282727"/>
                  </a:solidFill>
                  <a:latin typeface="Times New Roman" pitchFamily="18" charset="0"/>
                </a:rPr>
                <a:t>i</a:t>
              </a:r>
              <a:endParaRPr lang="en-US" altLang="en-US"/>
            </a:p>
          </p:txBody>
        </p:sp>
        <p:sp>
          <p:nvSpPr>
            <p:cNvPr id="20520" name="Rectangle 74"/>
            <p:cNvSpPr>
              <a:spLocks noChangeArrowheads="1"/>
            </p:cNvSpPr>
            <p:nvPr/>
          </p:nvSpPr>
          <p:spPr bwMode="auto">
            <a:xfrm rot="-2040000">
              <a:off x="1398" y="3490"/>
              <a:ext cx="40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1300">
                  <a:solidFill>
                    <a:srgbClr val="282727"/>
                  </a:solidFill>
                  <a:latin typeface="Times New Roman" pitchFamily="18" charset="0"/>
                </a:rPr>
                <a:t>s</a:t>
              </a:r>
              <a:endParaRPr lang="en-US" altLang="en-US"/>
            </a:p>
          </p:txBody>
        </p:sp>
        <p:sp>
          <p:nvSpPr>
            <p:cNvPr id="20521" name="Rectangle 75"/>
            <p:cNvSpPr>
              <a:spLocks noChangeArrowheads="1"/>
            </p:cNvSpPr>
            <p:nvPr/>
          </p:nvSpPr>
          <p:spPr bwMode="auto">
            <a:xfrm rot="-2040000">
              <a:off x="1432" y="3471"/>
              <a:ext cx="2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1300">
                  <a:solidFill>
                    <a:srgbClr val="282727"/>
                  </a:solidFill>
                  <a:latin typeface="Times New Roman" pitchFamily="18" charset="0"/>
                </a:rPr>
                <a:t>t</a:t>
              </a:r>
              <a:endParaRPr lang="en-US" altLang="en-US"/>
            </a:p>
          </p:txBody>
        </p:sp>
        <p:sp>
          <p:nvSpPr>
            <p:cNvPr id="20522" name="Rectangle 76"/>
            <p:cNvSpPr>
              <a:spLocks noChangeArrowheads="1"/>
            </p:cNvSpPr>
            <p:nvPr/>
          </p:nvSpPr>
          <p:spPr bwMode="auto">
            <a:xfrm rot="-2040000">
              <a:off x="1456" y="3449"/>
              <a:ext cx="4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1300">
                  <a:solidFill>
                    <a:srgbClr val="282727"/>
                  </a:solidFill>
                  <a:latin typeface="Times New Roman" pitchFamily="18" charset="0"/>
                </a:rPr>
                <a:t>e</a:t>
              </a:r>
              <a:endParaRPr lang="en-US" altLang="en-US"/>
            </a:p>
          </p:txBody>
        </p:sp>
        <p:sp>
          <p:nvSpPr>
            <p:cNvPr id="20523" name="Rectangle 77"/>
            <p:cNvSpPr>
              <a:spLocks noChangeArrowheads="1"/>
            </p:cNvSpPr>
            <p:nvPr/>
          </p:nvSpPr>
          <p:spPr bwMode="auto">
            <a:xfrm rot="-2040000">
              <a:off x="1490" y="3412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1300">
                  <a:solidFill>
                    <a:srgbClr val="282727"/>
                  </a:solidFill>
                  <a:latin typeface="Times New Roman" pitchFamily="18" charset="0"/>
                </a:rPr>
                <a:t>m</a:t>
              </a:r>
              <a:endParaRPr lang="en-US" altLang="en-US"/>
            </a:p>
          </p:txBody>
        </p:sp>
        <p:sp>
          <p:nvSpPr>
            <p:cNvPr id="20524" name="Rectangle 78"/>
            <p:cNvSpPr>
              <a:spLocks noChangeArrowheads="1"/>
            </p:cNvSpPr>
            <p:nvPr/>
          </p:nvSpPr>
          <p:spPr bwMode="auto">
            <a:xfrm rot="-2040000">
              <a:off x="1563" y="3377"/>
              <a:ext cx="40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1300">
                  <a:solidFill>
                    <a:srgbClr val="282727"/>
                  </a:solidFill>
                  <a:latin typeface="Times New Roman" pitchFamily="18" charset="0"/>
                </a:rPr>
                <a:t>s</a:t>
              </a:r>
              <a:endParaRPr lang="en-US" altLang="en-US"/>
            </a:p>
          </p:txBody>
        </p:sp>
        <p:sp>
          <p:nvSpPr>
            <p:cNvPr id="20525" name="Rectangle 79"/>
            <p:cNvSpPr>
              <a:spLocks noChangeArrowheads="1"/>
            </p:cNvSpPr>
            <p:nvPr/>
          </p:nvSpPr>
          <p:spPr bwMode="auto">
            <a:xfrm rot="-2040000">
              <a:off x="1595" y="3350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1300">
                  <a:solidFill>
                    <a:srgbClr val="282727"/>
                  </a:solidFill>
                  <a:latin typeface="Times New Roman" pitchFamily="18" charset="0"/>
                </a:rPr>
                <a:t>k</a:t>
              </a:r>
              <a:endParaRPr lang="en-US" altLang="en-US"/>
            </a:p>
          </p:txBody>
        </p:sp>
        <p:sp>
          <p:nvSpPr>
            <p:cNvPr id="20526" name="Rectangle 80"/>
            <p:cNvSpPr>
              <a:spLocks noChangeArrowheads="1"/>
            </p:cNvSpPr>
            <p:nvPr/>
          </p:nvSpPr>
          <p:spPr bwMode="auto">
            <a:xfrm rot="-2040000">
              <a:off x="1775" y="3227"/>
              <a:ext cx="40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1300">
                  <a:solidFill>
                    <a:srgbClr val="282727"/>
                  </a:solidFill>
                  <a:latin typeface="Times New Roman" pitchFamily="18" charset="0"/>
                </a:rPr>
                <a:t>s</a:t>
              </a:r>
              <a:endParaRPr lang="en-US" altLang="en-US"/>
            </a:p>
          </p:txBody>
        </p:sp>
        <p:sp>
          <p:nvSpPr>
            <p:cNvPr id="20527" name="Rectangle 81"/>
            <p:cNvSpPr>
              <a:spLocks noChangeArrowheads="1"/>
            </p:cNvSpPr>
            <p:nvPr/>
          </p:nvSpPr>
          <p:spPr bwMode="auto">
            <a:xfrm rot="-2040000">
              <a:off x="1808" y="3208"/>
              <a:ext cx="2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1300">
                  <a:solidFill>
                    <a:srgbClr val="282727"/>
                  </a:solidFill>
                  <a:latin typeface="Times New Roman" pitchFamily="18" charset="0"/>
                </a:rPr>
                <a:t>t</a:t>
              </a:r>
              <a:endParaRPr lang="en-US" altLang="en-US"/>
            </a:p>
          </p:txBody>
        </p:sp>
        <p:sp>
          <p:nvSpPr>
            <p:cNvPr id="20528" name="Rectangle 82"/>
            <p:cNvSpPr>
              <a:spLocks noChangeArrowheads="1"/>
            </p:cNvSpPr>
            <p:nvPr/>
          </p:nvSpPr>
          <p:spPr bwMode="auto">
            <a:xfrm rot="-2040000">
              <a:off x="1830" y="3186"/>
              <a:ext cx="4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1300">
                  <a:solidFill>
                    <a:srgbClr val="282727"/>
                  </a:solidFill>
                  <a:latin typeface="Times New Roman" pitchFamily="18" charset="0"/>
                </a:rPr>
                <a:t>e</a:t>
              </a:r>
              <a:endParaRPr lang="en-US" altLang="en-US"/>
            </a:p>
          </p:txBody>
        </p:sp>
        <p:sp>
          <p:nvSpPr>
            <p:cNvPr id="20529" name="Rectangle 83"/>
            <p:cNvSpPr>
              <a:spLocks noChangeArrowheads="1"/>
            </p:cNvSpPr>
            <p:nvPr/>
          </p:nvSpPr>
          <p:spPr bwMode="auto">
            <a:xfrm rot="-2040000">
              <a:off x="1867" y="3149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1300">
                  <a:solidFill>
                    <a:srgbClr val="282727"/>
                  </a:solidFill>
                  <a:latin typeface="Times New Roman" pitchFamily="18" charset="0"/>
                </a:rPr>
                <a:t>m</a:t>
              </a:r>
              <a:endParaRPr lang="en-US" altLang="en-US"/>
            </a:p>
          </p:txBody>
        </p:sp>
        <p:sp>
          <p:nvSpPr>
            <p:cNvPr id="20530" name="Rectangle 84"/>
            <p:cNvSpPr>
              <a:spLocks noChangeArrowheads="1"/>
            </p:cNvSpPr>
            <p:nvPr/>
          </p:nvSpPr>
          <p:spPr bwMode="auto">
            <a:xfrm rot="-2040000">
              <a:off x="1321" y="3537"/>
              <a:ext cx="5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1300">
                  <a:solidFill>
                    <a:srgbClr val="282727"/>
                  </a:solidFill>
                  <a:latin typeface="Times New Roman" pitchFamily="18" charset="0"/>
                </a:rPr>
                <a:t>S</a:t>
              </a:r>
              <a:endParaRPr lang="en-US" altLang="en-US"/>
            </a:p>
          </p:txBody>
        </p:sp>
        <p:sp>
          <p:nvSpPr>
            <p:cNvPr id="20531" name="Rectangle 85"/>
            <p:cNvSpPr>
              <a:spLocks noChangeArrowheads="1"/>
            </p:cNvSpPr>
            <p:nvPr/>
          </p:nvSpPr>
          <p:spPr bwMode="auto">
            <a:xfrm rot="-2040000">
              <a:off x="1641" y="3325"/>
              <a:ext cx="2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1300">
                  <a:solidFill>
                    <a:srgbClr val="282727"/>
                  </a:solidFill>
                  <a:latin typeface="Times New Roman" pitchFamily="18" charset="0"/>
                </a:rPr>
                <a:t>i</a:t>
              </a:r>
              <a:endParaRPr lang="en-US" altLang="en-US"/>
            </a:p>
          </p:txBody>
        </p:sp>
        <p:sp>
          <p:nvSpPr>
            <p:cNvPr id="20532" name="Rectangle 86"/>
            <p:cNvSpPr>
              <a:spLocks noChangeArrowheads="1"/>
            </p:cNvSpPr>
            <p:nvPr/>
          </p:nvSpPr>
          <p:spPr bwMode="auto">
            <a:xfrm rot="-2040000">
              <a:off x="1686" y="3292"/>
              <a:ext cx="3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1300">
                  <a:solidFill>
                    <a:srgbClr val="282727"/>
                  </a:solidFill>
                  <a:latin typeface="Times New Roman" pitchFamily="18" charset="0"/>
                </a:rPr>
                <a:t>(</a:t>
              </a:r>
              <a:endParaRPr lang="en-US" altLang="en-US"/>
            </a:p>
          </p:txBody>
        </p:sp>
        <p:sp>
          <p:nvSpPr>
            <p:cNvPr id="20533" name="Rectangle 87"/>
            <p:cNvSpPr>
              <a:spLocks noChangeArrowheads="1"/>
            </p:cNvSpPr>
            <p:nvPr/>
          </p:nvSpPr>
          <p:spPr bwMode="auto">
            <a:xfrm rot="-2040000">
              <a:off x="1715" y="3269"/>
              <a:ext cx="40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1300">
                  <a:solidFill>
                    <a:srgbClr val="282727"/>
                  </a:solidFill>
                  <a:latin typeface="Times New Roman" pitchFamily="18" charset="0"/>
                </a:rPr>
                <a:t>s</a:t>
              </a:r>
              <a:endParaRPr lang="en-US" altLang="en-US"/>
            </a:p>
          </p:txBody>
        </p:sp>
        <p:sp>
          <p:nvSpPr>
            <p:cNvPr id="20534" name="Rectangle 88"/>
            <p:cNvSpPr>
              <a:spLocks noChangeArrowheads="1"/>
            </p:cNvSpPr>
            <p:nvPr/>
          </p:nvSpPr>
          <p:spPr bwMode="auto">
            <a:xfrm rot="-2040000">
              <a:off x="1751" y="3248"/>
              <a:ext cx="2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1300">
                  <a:solidFill>
                    <a:srgbClr val="282727"/>
                  </a:solidFill>
                  <a:latin typeface="Times New Roman" pitchFamily="18" charset="0"/>
                </a:rPr>
                <a:t>i</a:t>
              </a:r>
              <a:endParaRPr lang="en-US" altLang="en-US"/>
            </a:p>
          </p:txBody>
        </p:sp>
        <p:sp>
          <p:nvSpPr>
            <p:cNvPr id="20535" name="Rectangle 89"/>
            <p:cNvSpPr>
              <a:spLocks noChangeArrowheads="1"/>
            </p:cNvSpPr>
            <p:nvPr/>
          </p:nvSpPr>
          <p:spPr bwMode="auto">
            <a:xfrm rot="-2040000">
              <a:off x="1940" y="3114"/>
              <a:ext cx="3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1300">
                  <a:solidFill>
                    <a:srgbClr val="282727"/>
                  </a:solidFill>
                  <a:latin typeface="Times New Roman" pitchFamily="18" charset="0"/>
                </a:rPr>
                <a:t>)</a:t>
              </a:r>
              <a:endParaRPr lang="en-US" altLang="en-US"/>
            </a:p>
          </p:txBody>
        </p:sp>
        <p:sp>
          <p:nvSpPr>
            <p:cNvPr id="20536" name="Rectangle 90"/>
            <p:cNvSpPr>
              <a:spLocks noChangeArrowheads="1"/>
            </p:cNvSpPr>
            <p:nvPr/>
          </p:nvSpPr>
          <p:spPr bwMode="auto">
            <a:xfrm rot="-2040000">
              <a:off x="2552" y="3308"/>
              <a:ext cx="3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1300">
                  <a:solidFill>
                    <a:srgbClr val="282727"/>
                  </a:solidFill>
                  <a:latin typeface="Times New Roman" pitchFamily="18" charset="0"/>
                </a:rPr>
                <a:t>(</a:t>
              </a:r>
              <a:endParaRPr lang="en-US" altLang="en-US"/>
            </a:p>
          </p:txBody>
        </p:sp>
        <p:sp>
          <p:nvSpPr>
            <p:cNvPr id="20537" name="Rectangle 91"/>
            <p:cNvSpPr>
              <a:spLocks noChangeArrowheads="1"/>
            </p:cNvSpPr>
            <p:nvPr/>
          </p:nvSpPr>
          <p:spPr bwMode="auto">
            <a:xfrm rot="-2040000">
              <a:off x="2370" y="3423"/>
              <a:ext cx="6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1300">
                  <a:solidFill>
                    <a:srgbClr val="282727"/>
                  </a:solidFill>
                  <a:latin typeface="Times New Roman" pitchFamily="18" charset="0"/>
                </a:rPr>
                <a:t>R</a:t>
              </a:r>
              <a:endParaRPr lang="en-US" altLang="en-US"/>
            </a:p>
          </p:txBody>
        </p:sp>
        <p:sp>
          <p:nvSpPr>
            <p:cNvPr id="20538" name="Rectangle 92"/>
            <p:cNvSpPr>
              <a:spLocks noChangeArrowheads="1"/>
            </p:cNvSpPr>
            <p:nvPr/>
          </p:nvSpPr>
          <p:spPr bwMode="auto">
            <a:xfrm rot="-2040000">
              <a:off x="2425" y="3388"/>
              <a:ext cx="6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1300">
                  <a:solidFill>
                    <a:srgbClr val="282727"/>
                  </a:solidFill>
                  <a:latin typeface="Times New Roman" pitchFamily="18" charset="0"/>
                </a:rPr>
                <a:t>T</a:t>
              </a:r>
              <a:endParaRPr lang="en-US" altLang="en-US"/>
            </a:p>
          </p:txBody>
        </p:sp>
        <p:sp>
          <p:nvSpPr>
            <p:cNvPr id="20539" name="Rectangle 93"/>
            <p:cNvSpPr>
              <a:spLocks noChangeArrowheads="1"/>
            </p:cNvSpPr>
            <p:nvPr/>
          </p:nvSpPr>
          <p:spPr bwMode="auto">
            <a:xfrm rot="-2040000">
              <a:off x="2479" y="3352"/>
              <a:ext cx="6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1300">
                  <a:solidFill>
                    <a:srgbClr val="282727"/>
                  </a:solidFill>
                  <a:latin typeface="Times New Roman" pitchFamily="18" charset="0"/>
                </a:rPr>
                <a:t>L</a:t>
              </a:r>
              <a:endParaRPr lang="en-US" altLang="en-US"/>
            </a:p>
          </p:txBody>
        </p:sp>
        <p:sp>
          <p:nvSpPr>
            <p:cNvPr id="20540" name="Rectangle 94"/>
            <p:cNvSpPr>
              <a:spLocks noChangeArrowheads="1"/>
            </p:cNvSpPr>
            <p:nvPr/>
          </p:nvSpPr>
          <p:spPr bwMode="auto">
            <a:xfrm rot="-2040000">
              <a:off x="2581" y="3287"/>
              <a:ext cx="3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1300">
                  <a:solidFill>
                    <a:srgbClr val="282727"/>
                  </a:solidFill>
                  <a:latin typeface="Times New Roman" pitchFamily="18" charset="0"/>
                </a:rPr>
                <a:t>r</a:t>
              </a:r>
              <a:endParaRPr lang="en-US" altLang="en-US"/>
            </a:p>
          </p:txBody>
        </p:sp>
        <p:sp>
          <p:nvSpPr>
            <p:cNvPr id="20541" name="Rectangle 95"/>
            <p:cNvSpPr>
              <a:spLocks noChangeArrowheads="1"/>
            </p:cNvSpPr>
            <p:nvPr/>
          </p:nvSpPr>
          <p:spPr bwMode="auto">
            <a:xfrm rot="-2040000">
              <a:off x="2609" y="3265"/>
              <a:ext cx="4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1300">
                  <a:solidFill>
                    <a:srgbClr val="282727"/>
                  </a:solidFill>
                  <a:latin typeface="Times New Roman" pitchFamily="18" charset="0"/>
                </a:rPr>
                <a:t>e</a:t>
              </a:r>
              <a:endParaRPr lang="en-US" altLang="en-US"/>
            </a:p>
          </p:txBody>
        </p:sp>
        <p:sp>
          <p:nvSpPr>
            <p:cNvPr id="20542" name="Rectangle 96"/>
            <p:cNvSpPr>
              <a:spLocks noChangeArrowheads="1"/>
            </p:cNvSpPr>
            <p:nvPr/>
          </p:nvSpPr>
          <p:spPr bwMode="auto">
            <a:xfrm rot="-2040000">
              <a:off x="2649" y="3237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1300">
                  <a:solidFill>
                    <a:srgbClr val="282727"/>
                  </a:solidFill>
                  <a:latin typeface="Times New Roman" pitchFamily="18" charset="0"/>
                </a:rPr>
                <a:t>g</a:t>
              </a:r>
              <a:endParaRPr lang="en-US" altLang="en-US"/>
            </a:p>
          </p:txBody>
        </p:sp>
        <p:sp>
          <p:nvSpPr>
            <p:cNvPr id="20543" name="Rectangle 97"/>
            <p:cNvSpPr>
              <a:spLocks noChangeArrowheads="1"/>
            </p:cNvSpPr>
            <p:nvPr/>
          </p:nvSpPr>
          <p:spPr bwMode="auto">
            <a:xfrm rot="-2040000">
              <a:off x="2695" y="3212"/>
              <a:ext cx="2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1300">
                  <a:solidFill>
                    <a:srgbClr val="282727"/>
                  </a:solidFill>
                  <a:latin typeface="Times New Roman" pitchFamily="18" charset="0"/>
                </a:rPr>
                <a:t>i</a:t>
              </a:r>
              <a:endParaRPr lang="en-US" altLang="en-US"/>
            </a:p>
          </p:txBody>
        </p:sp>
        <p:sp>
          <p:nvSpPr>
            <p:cNvPr id="20544" name="Rectangle 98"/>
            <p:cNvSpPr>
              <a:spLocks noChangeArrowheads="1"/>
            </p:cNvSpPr>
            <p:nvPr/>
          </p:nvSpPr>
          <p:spPr bwMode="auto">
            <a:xfrm rot="-2040000">
              <a:off x="2717" y="3191"/>
              <a:ext cx="40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1300">
                  <a:solidFill>
                    <a:srgbClr val="282727"/>
                  </a:solidFill>
                  <a:latin typeface="Times New Roman" pitchFamily="18" charset="0"/>
                </a:rPr>
                <a:t>s</a:t>
              </a:r>
              <a:endParaRPr lang="en-US" altLang="en-US"/>
            </a:p>
          </p:txBody>
        </p:sp>
        <p:sp>
          <p:nvSpPr>
            <p:cNvPr id="20545" name="Rectangle 99"/>
            <p:cNvSpPr>
              <a:spLocks noChangeArrowheads="1"/>
            </p:cNvSpPr>
            <p:nvPr/>
          </p:nvSpPr>
          <p:spPr bwMode="auto">
            <a:xfrm rot="-2040000">
              <a:off x="2751" y="3172"/>
              <a:ext cx="2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1300">
                  <a:solidFill>
                    <a:srgbClr val="282727"/>
                  </a:solidFill>
                  <a:latin typeface="Times New Roman" pitchFamily="18" charset="0"/>
                </a:rPr>
                <a:t>t</a:t>
              </a:r>
              <a:endParaRPr lang="en-US" altLang="en-US"/>
            </a:p>
          </p:txBody>
        </p:sp>
        <p:sp>
          <p:nvSpPr>
            <p:cNvPr id="20546" name="Rectangle 100"/>
            <p:cNvSpPr>
              <a:spLocks noChangeArrowheads="1"/>
            </p:cNvSpPr>
            <p:nvPr/>
          </p:nvSpPr>
          <p:spPr bwMode="auto">
            <a:xfrm rot="-2040000">
              <a:off x="2775" y="3152"/>
              <a:ext cx="3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1300">
                  <a:solidFill>
                    <a:srgbClr val="282727"/>
                  </a:solidFill>
                  <a:latin typeface="Times New Roman" pitchFamily="18" charset="0"/>
                </a:rPr>
                <a:t>r</a:t>
              </a:r>
              <a:endParaRPr lang="en-US" altLang="en-US"/>
            </a:p>
          </p:txBody>
        </p:sp>
        <p:sp>
          <p:nvSpPr>
            <p:cNvPr id="20547" name="Rectangle 101"/>
            <p:cNvSpPr>
              <a:spLocks noChangeArrowheads="1"/>
            </p:cNvSpPr>
            <p:nvPr/>
          </p:nvSpPr>
          <p:spPr bwMode="auto">
            <a:xfrm rot="-2040000">
              <a:off x="2804" y="3133"/>
              <a:ext cx="2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1300">
                  <a:solidFill>
                    <a:srgbClr val="282727"/>
                  </a:solidFill>
                  <a:latin typeface="Times New Roman" pitchFamily="18" charset="0"/>
                </a:rPr>
                <a:t>i</a:t>
              </a:r>
              <a:endParaRPr lang="en-US" altLang="en-US"/>
            </a:p>
          </p:txBody>
        </p:sp>
        <p:sp>
          <p:nvSpPr>
            <p:cNvPr id="20548" name="Rectangle 102"/>
            <p:cNvSpPr>
              <a:spLocks noChangeArrowheads="1"/>
            </p:cNvSpPr>
            <p:nvPr/>
          </p:nvSpPr>
          <p:spPr bwMode="auto">
            <a:xfrm rot="-2040000">
              <a:off x="2828" y="3114"/>
              <a:ext cx="3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1300">
                  <a:solidFill>
                    <a:srgbClr val="282727"/>
                  </a:solidFill>
                  <a:latin typeface="Times New Roman" pitchFamily="18" charset="0"/>
                </a:rPr>
                <a:t>)</a:t>
              </a:r>
              <a:endParaRPr lang="en-US" altLang="en-US"/>
            </a:p>
          </p:txBody>
        </p:sp>
        <p:sp>
          <p:nvSpPr>
            <p:cNvPr id="20549" name="Rectangle 103"/>
            <p:cNvSpPr>
              <a:spLocks noChangeArrowheads="1"/>
            </p:cNvSpPr>
            <p:nvPr/>
          </p:nvSpPr>
          <p:spPr bwMode="auto">
            <a:xfrm rot="-2100000">
              <a:off x="2852" y="3439"/>
              <a:ext cx="6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1300">
                  <a:solidFill>
                    <a:srgbClr val="282727"/>
                  </a:solidFill>
                  <a:latin typeface="Times New Roman" pitchFamily="18" charset="0"/>
                </a:rPr>
                <a:t>L</a:t>
              </a:r>
              <a:endParaRPr lang="en-US" altLang="en-US"/>
            </a:p>
          </p:txBody>
        </p:sp>
        <p:sp>
          <p:nvSpPr>
            <p:cNvPr id="20550" name="Rectangle 104"/>
            <p:cNvSpPr>
              <a:spLocks noChangeArrowheads="1"/>
            </p:cNvSpPr>
            <p:nvPr/>
          </p:nvSpPr>
          <p:spPr bwMode="auto">
            <a:xfrm rot="-2100000">
              <a:off x="2907" y="3404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1300">
                  <a:solidFill>
                    <a:srgbClr val="282727"/>
                  </a:solidFill>
                  <a:latin typeface="Times New Roman" pitchFamily="18" charset="0"/>
                </a:rPr>
                <a:t>o</a:t>
              </a:r>
              <a:endParaRPr lang="en-US" altLang="en-US"/>
            </a:p>
          </p:txBody>
        </p:sp>
        <p:sp>
          <p:nvSpPr>
            <p:cNvPr id="20551" name="Rectangle 105"/>
            <p:cNvSpPr>
              <a:spLocks noChangeArrowheads="1"/>
            </p:cNvSpPr>
            <p:nvPr/>
          </p:nvSpPr>
          <p:spPr bwMode="auto">
            <a:xfrm rot="-2100000">
              <a:off x="2949" y="3376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1300">
                  <a:solidFill>
                    <a:srgbClr val="282727"/>
                  </a:solidFill>
                  <a:latin typeface="Times New Roman" pitchFamily="18" charset="0"/>
                </a:rPr>
                <a:t>g</a:t>
              </a:r>
              <a:endParaRPr lang="en-US" altLang="en-US"/>
            </a:p>
          </p:txBody>
        </p:sp>
        <p:sp>
          <p:nvSpPr>
            <p:cNvPr id="20552" name="Rectangle 106"/>
            <p:cNvSpPr>
              <a:spLocks noChangeArrowheads="1"/>
            </p:cNvSpPr>
            <p:nvPr/>
          </p:nvSpPr>
          <p:spPr bwMode="auto">
            <a:xfrm rot="-2100000">
              <a:off x="2995" y="3351"/>
              <a:ext cx="2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1300">
                  <a:solidFill>
                    <a:srgbClr val="282727"/>
                  </a:solidFill>
                  <a:latin typeface="Times New Roman" pitchFamily="18" charset="0"/>
                </a:rPr>
                <a:t>i</a:t>
              </a:r>
              <a:endParaRPr lang="en-US" altLang="en-US"/>
            </a:p>
          </p:txBody>
        </p:sp>
        <p:sp>
          <p:nvSpPr>
            <p:cNvPr id="20553" name="Rectangle 107"/>
            <p:cNvSpPr>
              <a:spLocks noChangeArrowheads="1"/>
            </p:cNvSpPr>
            <p:nvPr/>
          </p:nvSpPr>
          <p:spPr bwMode="auto">
            <a:xfrm rot="-2100000">
              <a:off x="3019" y="3330"/>
              <a:ext cx="4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1300">
                  <a:solidFill>
                    <a:srgbClr val="282727"/>
                  </a:solidFill>
                  <a:latin typeface="Times New Roman" pitchFamily="18" charset="0"/>
                </a:rPr>
                <a:t>c</a:t>
              </a:r>
              <a:endParaRPr lang="en-US" altLang="en-US"/>
            </a:p>
          </p:txBody>
        </p:sp>
        <p:sp>
          <p:nvSpPr>
            <p:cNvPr id="20554" name="Rectangle 108"/>
            <p:cNvSpPr>
              <a:spLocks noChangeArrowheads="1"/>
            </p:cNvSpPr>
            <p:nvPr/>
          </p:nvSpPr>
          <p:spPr bwMode="auto">
            <a:xfrm rot="-2100000">
              <a:off x="3059" y="3299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1300">
                  <a:solidFill>
                    <a:srgbClr val="282727"/>
                  </a:solidFill>
                  <a:latin typeface="Times New Roman" pitchFamily="18" charset="0"/>
                </a:rPr>
                <a:t>k</a:t>
              </a:r>
              <a:endParaRPr lang="en-US" altLang="en-US"/>
            </a:p>
          </p:txBody>
        </p:sp>
        <p:sp>
          <p:nvSpPr>
            <p:cNvPr id="20555" name="Rectangle 109"/>
            <p:cNvSpPr>
              <a:spLocks noChangeArrowheads="1"/>
            </p:cNvSpPr>
            <p:nvPr/>
          </p:nvSpPr>
          <p:spPr bwMode="auto">
            <a:xfrm rot="-2100000">
              <a:off x="3103" y="3276"/>
              <a:ext cx="2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1300">
                  <a:solidFill>
                    <a:srgbClr val="282727"/>
                  </a:solidFill>
                  <a:latin typeface="Times New Roman" pitchFamily="18" charset="0"/>
                </a:rPr>
                <a:t>i</a:t>
              </a:r>
              <a:endParaRPr lang="en-US" altLang="en-US"/>
            </a:p>
          </p:txBody>
        </p:sp>
        <p:sp>
          <p:nvSpPr>
            <p:cNvPr id="20556" name="Rectangle 110"/>
            <p:cNvSpPr>
              <a:spLocks noChangeArrowheads="1"/>
            </p:cNvSpPr>
            <p:nvPr/>
          </p:nvSpPr>
          <p:spPr bwMode="auto">
            <a:xfrm rot="-2100000">
              <a:off x="3170" y="3227"/>
              <a:ext cx="3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1300">
                  <a:solidFill>
                    <a:srgbClr val="282727"/>
                  </a:solidFill>
                  <a:latin typeface="Times New Roman" pitchFamily="18" charset="0"/>
                </a:rPr>
                <a:t>(</a:t>
              </a:r>
              <a:endParaRPr lang="en-US" altLang="en-US"/>
            </a:p>
          </p:txBody>
        </p:sp>
        <p:sp>
          <p:nvSpPr>
            <p:cNvPr id="20557" name="Rectangle 111"/>
            <p:cNvSpPr>
              <a:spLocks noChangeArrowheads="1"/>
            </p:cNvSpPr>
            <p:nvPr/>
          </p:nvSpPr>
          <p:spPr bwMode="auto">
            <a:xfrm rot="-2100000">
              <a:off x="3199" y="3201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1300">
                  <a:solidFill>
                    <a:srgbClr val="282727"/>
                  </a:solidFill>
                  <a:latin typeface="Times New Roman" pitchFamily="18" charset="0"/>
                </a:rPr>
                <a:t>g</a:t>
              </a:r>
              <a:endParaRPr lang="en-US" altLang="en-US"/>
            </a:p>
          </p:txBody>
        </p:sp>
        <p:sp>
          <p:nvSpPr>
            <p:cNvPr id="20558" name="Rectangle 112"/>
            <p:cNvSpPr>
              <a:spLocks noChangeArrowheads="1"/>
            </p:cNvSpPr>
            <p:nvPr/>
          </p:nvSpPr>
          <p:spPr bwMode="auto">
            <a:xfrm rot="-2100000">
              <a:off x="3244" y="3172"/>
              <a:ext cx="4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1300">
                  <a:solidFill>
                    <a:srgbClr val="282727"/>
                  </a:solidFill>
                  <a:latin typeface="Times New Roman" pitchFamily="18" charset="0"/>
                </a:rPr>
                <a:t>e</a:t>
              </a:r>
              <a:endParaRPr lang="en-US" altLang="en-US"/>
            </a:p>
          </p:txBody>
        </p:sp>
        <p:sp>
          <p:nvSpPr>
            <p:cNvPr id="20559" name="Rectangle 113"/>
            <p:cNvSpPr>
              <a:spLocks noChangeArrowheads="1"/>
            </p:cNvSpPr>
            <p:nvPr/>
          </p:nvSpPr>
          <p:spPr bwMode="auto">
            <a:xfrm rot="-2100000">
              <a:off x="3281" y="3150"/>
              <a:ext cx="2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1300">
                  <a:solidFill>
                    <a:srgbClr val="282727"/>
                  </a:solidFill>
                  <a:latin typeface="Times New Roman" pitchFamily="18" charset="0"/>
                </a:rPr>
                <a:t>j</a:t>
              </a:r>
              <a:endParaRPr lang="en-US" altLang="en-US"/>
            </a:p>
          </p:txBody>
        </p:sp>
        <p:sp>
          <p:nvSpPr>
            <p:cNvPr id="20560" name="Rectangle 114"/>
            <p:cNvSpPr>
              <a:spLocks noChangeArrowheads="1"/>
            </p:cNvSpPr>
            <p:nvPr/>
          </p:nvSpPr>
          <p:spPr bwMode="auto">
            <a:xfrm rot="-2100000">
              <a:off x="3306" y="3132"/>
              <a:ext cx="2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1300">
                  <a:solidFill>
                    <a:srgbClr val="282727"/>
                  </a:solidFill>
                  <a:latin typeface="Times New Roman" pitchFamily="18" charset="0"/>
                </a:rPr>
                <a:t>t</a:t>
              </a:r>
              <a:endParaRPr lang="en-US" altLang="en-US"/>
            </a:p>
          </p:txBody>
        </p:sp>
        <p:sp>
          <p:nvSpPr>
            <p:cNvPr id="20561" name="Rectangle 115"/>
            <p:cNvSpPr>
              <a:spLocks noChangeArrowheads="1"/>
            </p:cNvSpPr>
            <p:nvPr/>
          </p:nvSpPr>
          <p:spPr bwMode="auto">
            <a:xfrm rot="-2100000">
              <a:off x="3331" y="3114"/>
              <a:ext cx="3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1300">
                  <a:solidFill>
                    <a:srgbClr val="282727"/>
                  </a:solidFill>
                  <a:latin typeface="Times New Roman" pitchFamily="18" charset="0"/>
                </a:rPr>
                <a:t>)</a:t>
              </a:r>
              <a:endParaRPr lang="en-US" altLang="en-US"/>
            </a:p>
          </p:txBody>
        </p:sp>
        <p:sp>
          <p:nvSpPr>
            <p:cNvPr id="20562" name="Rectangle 116"/>
            <p:cNvSpPr>
              <a:spLocks noChangeArrowheads="1"/>
            </p:cNvSpPr>
            <p:nvPr/>
          </p:nvSpPr>
          <p:spPr bwMode="auto">
            <a:xfrm rot="-2040000">
              <a:off x="3280" y="3481"/>
              <a:ext cx="2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1300">
                  <a:solidFill>
                    <a:srgbClr val="282727"/>
                  </a:solidFill>
                  <a:latin typeface="Times New Roman" pitchFamily="18" charset="0"/>
                </a:rPr>
                <a:t>l</a:t>
              </a:r>
              <a:endParaRPr lang="en-US" altLang="en-US"/>
            </a:p>
          </p:txBody>
        </p:sp>
        <p:sp>
          <p:nvSpPr>
            <p:cNvPr id="20563" name="Rectangle 117"/>
            <p:cNvSpPr>
              <a:spLocks noChangeArrowheads="1"/>
            </p:cNvSpPr>
            <p:nvPr/>
          </p:nvSpPr>
          <p:spPr bwMode="auto">
            <a:xfrm rot="-2040000">
              <a:off x="3547" y="3294"/>
              <a:ext cx="2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1300">
                  <a:solidFill>
                    <a:srgbClr val="282727"/>
                  </a:solidFill>
                  <a:latin typeface="Times New Roman" pitchFamily="18" charset="0"/>
                </a:rPr>
                <a:t>i</a:t>
              </a:r>
              <a:endParaRPr lang="en-US" altLang="en-US"/>
            </a:p>
          </p:txBody>
        </p:sp>
        <p:sp>
          <p:nvSpPr>
            <p:cNvPr id="20564" name="Rectangle 118"/>
            <p:cNvSpPr>
              <a:spLocks noChangeArrowheads="1"/>
            </p:cNvSpPr>
            <p:nvPr/>
          </p:nvSpPr>
          <p:spPr bwMode="auto">
            <a:xfrm rot="-2040000">
              <a:off x="3224" y="3507"/>
              <a:ext cx="6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1300">
                  <a:solidFill>
                    <a:srgbClr val="282727"/>
                  </a:solidFill>
                  <a:latin typeface="Times New Roman" pitchFamily="18" charset="0"/>
                </a:rPr>
                <a:t>E</a:t>
              </a:r>
              <a:endParaRPr lang="en-US" altLang="en-US"/>
            </a:p>
          </p:txBody>
        </p:sp>
        <p:sp>
          <p:nvSpPr>
            <p:cNvPr id="20565" name="Rectangle 119"/>
            <p:cNvSpPr>
              <a:spLocks noChangeArrowheads="1"/>
            </p:cNvSpPr>
            <p:nvPr/>
          </p:nvSpPr>
          <p:spPr bwMode="auto">
            <a:xfrm rot="-2040000">
              <a:off x="3304" y="3458"/>
              <a:ext cx="4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1300">
                  <a:solidFill>
                    <a:srgbClr val="282727"/>
                  </a:solidFill>
                  <a:latin typeface="Times New Roman" pitchFamily="18" charset="0"/>
                </a:rPr>
                <a:t>e</a:t>
              </a:r>
              <a:endParaRPr lang="en-US" altLang="en-US"/>
            </a:p>
          </p:txBody>
        </p:sp>
        <p:sp>
          <p:nvSpPr>
            <p:cNvPr id="20566" name="Rectangle 120"/>
            <p:cNvSpPr>
              <a:spLocks noChangeArrowheads="1"/>
            </p:cNvSpPr>
            <p:nvPr/>
          </p:nvSpPr>
          <p:spPr bwMode="auto">
            <a:xfrm rot="-2040000">
              <a:off x="3342" y="3430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1300">
                  <a:solidFill>
                    <a:srgbClr val="282727"/>
                  </a:solidFill>
                  <a:latin typeface="Times New Roman" pitchFamily="18" charset="0"/>
                </a:rPr>
                <a:t>k</a:t>
              </a:r>
              <a:endParaRPr lang="en-US" altLang="en-US"/>
            </a:p>
          </p:txBody>
        </p:sp>
        <p:sp>
          <p:nvSpPr>
            <p:cNvPr id="20567" name="Rectangle 121"/>
            <p:cNvSpPr>
              <a:spLocks noChangeArrowheads="1"/>
            </p:cNvSpPr>
            <p:nvPr/>
          </p:nvSpPr>
          <p:spPr bwMode="auto">
            <a:xfrm rot="-2040000">
              <a:off x="3388" y="3406"/>
              <a:ext cx="2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1300">
                  <a:solidFill>
                    <a:srgbClr val="282727"/>
                  </a:solidFill>
                  <a:latin typeface="Times New Roman" pitchFamily="18" charset="0"/>
                </a:rPr>
                <a:t>t</a:t>
              </a:r>
              <a:endParaRPr lang="en-US" altLang="en-US"/>
            </a:p>
          </p:txBody>
        </p:sp>
        <p:sp>
          <p:nvSpPr>
            <p:cNvPr id="20568" name="Rectangle 122"/>
            <p:cNvSpPr>
              <a:spLocks noChangeArrowheads="1"/>
            </p:cNvSpPr>
            <p:nvPr/>
          </p:nvSpPr>
          <p:spPr bwMode="auto">
            <a:xfrm rot="-2040000">
              <a:off x="3410" y="3386"/>
              <a:ext cx="3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1300">
                  <a:solidFill>
                    <a:srgbClr val="282727"/>
                  </a:solidFill>
                  <a:latin typeface="Times New Roman" pitchFamily="18" charset="0"/>
                </a:rPr>
                <a:t>r</a:t>
              </a:r>
              <a:endParaRPr lang="en-US" altLang="en-US"/>
            </a:p>
          </p:txBody>
        </p:sp>
        <p:sp>
          <p:nvSpPr>
            <p:cNvPr id="20569" name="Rectangle 123"/>
            <p:cNvSpPr>
              <a:spLocks noChangeArrowheads="1"/>
            </p:cNvSpPr>
            <p:nvPr/>
          </p:nvSpPr>
          <p:spPr bwMode="auto">
            <a:xfrm rot="-2040000">
              <a:off x="3442" y="3367"/>
              <a:ext cx="2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1300">
                  <a:solidFill>
                    <a:srgbClr val="282727"/>
                  </a:solidFill>
                  <a:latin typeface="Times New Roman" pitchFamily="18" charset="0"/>
                </a:rPr>
                <a:t>i</a:t>
              </a:r>
              <a:endParaRPr lang="en-US" altLang="en-US"/>
            </a:p>
          </p:txBody>
        </p:sp>
        <p:sp>
          <p:nvSpPr>
            <p:cNvPr id="20570" name="Rectangle 124"/>
            <p:cNvSpPr>
              <a:spLocks noChangeArrowheads="1"/>
            </p:cNvSpPr>
            <p:nvPr/>
          </p:nvSpPr>
          <p:spPr bwMode="auto">
            <a:xfrm rot="-2040000">
              <a:off x="3464" y="3347"/>
              <a:ext cx="4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1300">
                  <a:solidFill>
                    <a:srgbClr val="282727"/>
                  </a:solidFill>
                  <a:latin typeface="Times New Roman" pitchFamily="18" charset="0"/>
                </a:rPr>
                <a:t>c</a:t>
              </a:r>
              <a:endParaRPr lang="en-US" altLang="en-US"/>
            </a:p>
          </p:txBody>
        </p:sp>
        <p:sp>
          <p:nvSpPr>
            <p:cNvPr id="20571" name="Rectangle 125"/>
            <p:cNvSpPr>
              <a:spLocks noChangeArrowheads="1"/>
            </p:cNvSpPr>
            <p:nvPr/>
          </p:nvSpPr>
          <p:spPr bwMode="auto">
            <a:xfrm rot="-2040000">
              <a:off x="3501" y="3317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1300">
                  <a:solidFill>
                    <a:srgbClr val="282727"/>
                  </a:solidFill>
                  <a:latin typeface="Times New Roman" pitchFamily="18" charset="0"/>
                </a:rPr>
                <a:t>n</a:t>
              </a:r>
              <a:endParaRPr lang="en-US" altLang="en-US"/>
            </a:p>
          </p:txBody>
        </p:sp>
        <p:sp>
          <p:nvSpPr>
            <p:cNvPr id="20572" name="Rectangle 126"/>
            <p:cNvSpPr>
              <a:spLocks noChangeArrowheads="1"/>
            </p:cNvSpPr>
            <p:nvPr/>
          </p:nvSpPr>
          <p:spPr bwMode="auto">
            <a:xfrm rot="-2040000">
              <a:off x="3613" y="3245"/>
              <a:ext cx="3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1300">
                  <a:solidFill>
                    <a:srgbClr val="282727"/>
                  </a:solidFill>
                  <a:latin typeface="Times New Roman" pitchFamily="18" charset="0"/>
                </a:rPr>
                <a:t>(</a:t>
              </a:r>
              <a:endParaRPr lang="en-US" altLang="en-US"/>
            </a:p>
          </p:txBody>
        </p:sp>
        <p:sp>
          <p:nvSpPr>
            <p:cNvPr id="20573" name="Rectangle 127"/>
            <p:cNvSpPr>
              <a:spLocks noChangeArrowheads="1"/>
            </p:cNvSpPr>
            <p:nvPr/>
          </p:nvSpPr>
          <p:spPr bwMode="auto">
            <a:xfrm rot="-2040000">
              <a:off x="3643" y="3219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1300">
                  <a:solidFill>
                    <a:srgbClr val="282727"/>
                  </a:solidFill>
                  <a:latin typeface="Times New Roman" pitchFamily="18" charset="0"/>
                </a:rPr>
                <a:t>k</a:t>
              </a:r>
              <a:endParaRPr lang="en-US" altLang="en-US"/>
            </a:p>
          </p:txBody>
        </p:sp>
        <p:sp>
          <p:nvSpPr>
            <p:cNvPr id="20574" name="Rectangle 128"/>
            <p:cNvSpPr>
              <a:spLocks noChangeArrowheads="1"/>
            </p:cNvSpPr>
            <p:nvPr/>
          </p:nvSpPr>
          <p:spPr bwMode="auto">
            <a:xfrm rot="-2040000">
              <a:off x="3685" y="3189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1300">
                  <a:solidFill>
                    <a:srgbClr val="282727"/>
                  </a:solidFill>
                  <a:latin typeface="Times New Roman" pitchFamily="18" charset="0"/>
                </a:rPr>
                <a:t>o</a:t>
              </a:r>
              <a:endParaRPr lang="en-US" altLang="en-US"/>
            </a:p>
          </p:txBody>
        </p:sp>
        <p:sp>
          <p:nvSpPr>
            <p:cNvPr id="20575" name="Rectangle 129"/>
            <p:cNvSpPr>
              <a:spLocks noChangeArrowheads="1"/>
            </p:cNvSpPr>
            <p:nvPr/>
          </p:nvSpPr>
          <p:spPr bwMode="auto">
            <a:xfrm rot="-2040000">
              <a:off x="3731" y="3164"/>
              <a:ext cx="2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1300">
                  <a:solidFill>
                    <a:srgbClr val="282727"/>
                  </a:solidFill>
                  <a:latin typeface="Times New Roman" pitchFamily="18" charset="0"/>
                </a:rPr>
                <a:t>l</a:t>
              </a:r>
              <a:endParaRPr lang="en-US" altLang="en-US"/>
            </a:p>
          </p:txBody>
        </p:sp>
        <p:sp>
          <p:nvSpPr>
            <p:cNvPr id="20576" name="Rectangle 130"/>
            <p:cNvSpPr>
              <a:spLocks noChangeArrowheads="1"/>
            </p:cNvSpPr>
            <p:nvPr/>
          </p:nvSpPr>
          <p:spPr bwMode="auto">
            <a:xfrm rot="-2040000">
              <a:off x="3752" y="3143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1300">
                  <a:solidFill>
                    <a:srgbClr val="282727"/>
                  </a:solidFill>
                  <a:latin typeface="Times New Roman" pitchFamily="18" charset="0"/>
                </a:rPr>
                <a:t>o</a:t>
              </a:r>
              <a:endParaRPr lang="en-US" altLang="en-US"/>
            </a:p>
          </p:txBody>
        </p:sp>
        <p:sp>
          <p:nvSpPr>
            <p:cNvPr id="20577" name="Rectangle 131"/>
            <p:cNvSpPr>
              <a:spLocks noChangeArrowheads="1"/>
            </p:cNvSpPr>
            <p:nvPr/>
          </p:nvSpPr>
          <p:spPr bwMode="auto">
            <a:xfrm rot="-2040000">
              <a:off x="3798" y="3114"/>
              <a:ext cx="3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1300">
                  <a:solidFill>
                    <a:srgbClr val="282727"/>
                  </a:solidFill>
                  <a:latin typeface="Times New Roman" pitchFamily="18" charset="0"/>
                </a:rPr>
                <a:t>)</a:t>
              </a:r>
              <a:endParaRPr lang="en-US" altLang="en-US"/>
            </a:p>
          </p:txBody>
        </p:sp>
        <p:sp>
          <p:nvSpPr>
            <p:cNvPr id="20578" name="Freeform 132"/>
            <p:cNvSpPr>
              <a:spLocks/>
            </p:cNvSpPr>
            <p:nvPr/>
          </p:nvSpPr>
          <p:spPr bwMode="auto">
            <a:xfrm>
              <a:off x="1691" y="1588"/>
              <a:ext cx="2686" cy="1421"/>
            </a:xfrm>
            <a:custGeom>
              <a:avLst/>
              <a:gdLst>
                <a:gd name="T0" fmla="*/ 0 w 2686"/>
                <a:gd name="T1" fmla="*/ 0 h 1421"/>
                <a:gd name="T2" fmla="*/ 0 w 2686"/>
                <a:gd name="T3" fmla="*/ 249 h 1421"/>
                <a:gd name="T4" fmla="*/ 0 w 2686"/>
                <a:gd name="T5" fmla="*/ 468 h 1421"/>
                <a:gd name="T6" fmla="*/ 0 w 2686"/>
                <a:gd name="T7" fmla="*/ 658 h 1421"/>
                <a:gd name="T8" fmla="*/ 0 w 2686"/>
                <a:gd name="T9" fmla="*/ 821 h 1421"/>
                <a:gd name="T10" fmla="*/ 0 w 2686"/>
                <a:gd name="T11" fmla="*/ 959 h 1421"/>
                <a:gd name="T12" fmla="*/ 0 w 2686"/>
                <a:gd name="T13" fmla="*/ 1074 h 1421"/>
                <a:gd name="T14" fmla="*/ 0 w 2686"/>
                <a:gd name="T15" fmla="*/ 1168 h 1421"/>
                <a:gd name="T16" fmla="*/ 0 w 2686"/>
                <a:gd name="T17" fmla="*/ 1243 h 1421"/>
                <a:gd name="T18" fmla="*/ 0 w 2686"/>
                <a:gd name="T19" fmla="*/ 1300 h 1421"/>
                <a:gd name="T20" fmla="*/ 0 w 2686"/>
                <a:gd name="T21" fmla="*/ 1346 h 1421"/>
                <a:gd name="T22" fmla="*/ 0 w 2686"/>
                <a:gd name="T23" fmla="*/ 1377 h 1421"/>
                <a:gd name="T24" fmla="*/ 0 w 2686"/>
                <a:gd name="T25" fmla="*/ 1398 h 1421"/>
                <a:gd name="T26" fmla="*/ 0 w 2686"/>
                <a:gd name="T27" fmla="*/ 1412 h 1421"/>
                <a:gd name="T28" fmla="*/ 0 w 2686"/>
                <a:gd name="T29" fmla="*/ 1417 h 1421"/>
                <a:gd name="T30" fmla="*/ 0 w 2686"/>
                <a:gd name="T31" fmla="*/ 1421 h 1421"/>
                <a:gd name="T32" fmla="*/ 2686 w 2686"/>
                <a:gd name="T33" fmla="*/ 1421 h 14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86"/>
                <a:gd name="T52" fmla="*/ 0 h 1421"/>
                <a:gd name="T53" fmla="*/ 2686 w 2686"/>
                <a:gd name="T54" fmla="*/ 1421 h 14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86" h="1421">
                  <a:moveTo>
                    <a:pt x="0" y="0"/>
                  </a:moveTo>
                  <a:lnTo>
                    <a:pt x="0" y="249"/>
                  </a:lnTo>
                  <a:lnTo>
                    <a:pt x="0" y="468"/>
                  </a:lnTo>
                  <a:lnTo>
                    <a:pt x="0" y="658"/>
                  </a:lnTo>
                  <a:lnTo>
                    <a:pt x="0" y="821"/>
                  </a:lnTo>
                  <a:lnTo>
                    <a:pt x="0" y="959"/>
                  </a:lnTo>
                  <a:lnTo>
                    <a:pt x="0" y="1074"/>
                  </a:lnTo>
                  <a:lnTo>
                    <a:pt x="0" y="1168"/>
                  </a:lnTo>
                  <a:lnTo>
                    <a:pt x="0" y="1243"/>
                  </a:lnTo>
                  <a:lnTo>
                    <a:pt x="0" y="1300"/>
                  </a:lnTo>
                  <a:lnTo>
                    <a:pt x="0" y="1346"/>
                  </a:lnTo>
                  <a:lnTo>
                    <a:pt x="0" y="1377"/>
                  </a:lnTo>
                  <a:lnTo>
                    <a:pt x="0" y="1398"/>
                  </a:lnTo>
                  <a:lnTo>
                    <a:pt x="0" y="1412"/>
                  </a:lnTo>
                  <a:lnTo>
                    <a:pt x="0" y="1417"/>
                  </a:lnTo>
                  <a:lnTo>
                    <a:pt x="0" y="1421"/>
                  </a:lnTo>
                  <a:lnTo>
                    <a:pt x="2686" y="1421"/>
                  </a:lnTo>
                </a:path>
              </a:pathLst>
            </a:custGeom>
            <a:noFill/>
            <a:ln w="0">
              <a:solidFill>
                <a:srgbClr val="343A3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79" name="Freeform 133"/>
            <p:cNvSpPr>
              <a:spLocks/>
            </p:cNvSpPr>
            <p:nvPr/>
          </p:nvSpPr>
          <p:spPr bwMode="auto">
            <a:xfrm>
              <a:off x="1678" y="1561"/>
              <a:ext cx="29" cy="27"/>
            </a:xfrm>
            <a:custGeom>
              <a:avLst/>
              <a:gdLst>
                <a:gd name="T0" fmla="*/ 13 w 29"/>
                <a:gd name="T1" fmla="*/ 0 h 27"/>
                <a:gd name="T2" fmla="*/ 29 w 29"/>
                <a:gd name="T3" fmla="*/ 27 h 27"/>
                <a:gd name="T4" fmla="*/ 0 w 29"/>
                <a:gd name="T5" fmla="*/ 27 h 27"/>
                <a:gd name="T6" fmla="*/ 13 w 29"/>
                <a:gd name="T7" fmla="*/ 0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27"/>
                <a:gd name="T14" fmla="*/ 29 w 29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27">
                  <a:moveTo>
                    <a:pt x="13" y="0"/>
                  </a:moveTo>
                  <a:lnTo>
                    <a:pt x="29" y="27"/>
                  </a:lnTo>
                  <a:lnTo>
                    <a:pt x="0" y="2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28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80" name="Freeform 134"/>
            <p:cNvSpPr>
              <a:spLocks/>
            </p:cNvSpPr>
            <p:nvPr/>
          </p:nvSpPr>
          <p:spPr bwMode="auto">
            <a:xfrm>
              <a:off x="4350" y="2994"/>
              <a:ext cx="27" cy="29"/>
            </a:xfrm>
            <a:custGeom>
              <a:avLst/>
              <a:gdLst>
                <a:gd name="T0" fmla="*/ 27 w 27"/>
                <a:gd name="T1" fmla="*/ 15 h 29"/>
                <a:gd name="T2" fmla="*/ 0 w 27"/>
                <a:gd name="T3" fmla="*/ 0 h 29"/>
                <a:gd name="T4" fmla="*/ 0 w 27"/>
                <a:gd name="T5" fmla="*/ 29 h 29"/>
                <a:gd name="T6" fmla="*/ 27 w 27"/>
                <a:gd name="T7" fmla="*/ 15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"/>
                <a:gd name="T13" fmla="*/ 0 h 29"/>
                <a:gd name="T14" fmla="*/ 27 w 27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" h="29">
                  <a:moveTo>
                    <a:pt x="27" y="15"/>
                  </a:moveTo>
                  <a:lnTo>
                    <a:pt x="0" y="0"/>
                  </a:lnTo>
                  <a:lnTo>
                    <a:pt x="0" y="29"/>
                  </a:lnTo>
                  <a:lnTo>
                    <a:pt x="27" y="15"/>
                  </a:lnTo>
                  <a:close/>
                </a:path>
              </a:pathLst>
            </a:custGeom>
            <a:solidFill>
              <a:srgbClr val="282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81" name="Rectangle 135"/>
            <p:cNvSpPr>
              <a:spLocks noChangeArrowheads="1"/>
            </p:cNvSpPr>
            <p:nvPr/>
          </p:nvSpPr>
          <p:spPr bwMode="auto">
            <a:xfrm>
              <a:off x="1117" y="2472"/>
              <a:ext cx="423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1300">
                  <a:solidFill>
                    <a:srgbClr val="282727"/>
                  </a:solidFill>
                  <a:latin typeface="Times New Roman" pitchFamily="18" charset="0"/>
                </a:rPr>
                <a:t>Strukturni</a:t>
              </a:r>
              <a:endParaRPr lang="en-US" altLang="en-US"/>
            </a:p>
          </p:txBody>
        </p:sp>
        <p:sp>
          <p:nvSpPr>
            <p:cNvPr id="20582" name="Rectangle 136"/>
            <p:cNvSpPr>
              <a:spLocks noChangeArrowheads="1"/>
            </p:cNvSpPr>
            <p:nvPr/>
          </p:nvSpPr>
          <p:spPr bwMode="auto">
            <a:xfrm>
              <a:off x="1252" y="2833"/>
              <a:ext cx="28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1300">
                  <a:solidFill>
                    <a:srgbClr val="282727"/>
                  </a:solidFill>
                  <a:latin typeface="Times New Roman" pitchFamily="18" charset="0"/>
                </a:rPr>
                <a:t>Fizicki</a:t>
              </a:r>
              <a:endParaRPr lang="en-US" altLang="en-US"/>
            </a:p>
          </p:txBody>
        </p:sp>
        <p:sp>
          <p:nvSpPr>
            <p:cNvPr id="20583" name="Rectangle 137"/>
            <p:cNvSpPr>
              <a:spLocks noChangeArrowheads="1"/>
            </p:cNvSpPr>
            <p:nvPr/>
          </p:nvSpPr>
          <p:spPr bwMode="auto">
            <a:xfrm rot="-5340000">
              <a:off x="1546" y="1774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1300">
                  <a:solidFill>
                    <a:srgbClr val="282727"/>
                  </a:solidFill>
                  <a:latin typeface="Times New Roman" pitchFamily="18" charset="0"/>
                </a:rPr>
                <a:t>d</a:t>
              </a:r>
              <a:endParaRPr lang="en-US" altLang="en-US"/>
            </a:p>
          </p:txBody>
        </p:sp>
        <p:sp>
          <p:nvSpPr>
            <p:cNvPr id="20584" name="Rectangle 138"/>
            <p:cNvSpPr>
              <a:spLocks noChangeArrowheads="1"/>
            </p:cNvSpPr>
            <p:nvPr/>
          </p:nvSpPr>
          <p:spPr bwMode="auto">
            <a:xfrm rot="-5340000">
              <a:off x="1546" y="1720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1300">
                  <a:solidFill>
                    <a:srgbClr val="282727"/>
                  </a:solidFill>
                  <a:latin typeface="Times New Roman" pitchFamily="18" charset="0"/>
                </a:rPr>
                <a:t>o</a:t>
              </a:r>
              <a:endParaRPr lang="en-US" altLang="en-US"/>
            </a:p>
          </p:txBody>
        </p:sp>
        <p:sp>
          <p:nvSpPr>
            <p:cNvPr id="20585" name="Rectangle 139"/>
            <p:cNvSpPr>
              <a:spLocks noChangeArrowheads="1"/>
            </p:cNvSpPr>
            <p:nvPr/>
          </p:nvSpPr>
          <p:spPr bwMode="auto">
            <a:xfrm rot="-5340000">
              <a:off x="1532" y="1652"/>
              <a:ext cx="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1300">
                  <a:solidFill>
                    <a:srgbClr val="282727"/>
                  </a:solidFill>
                  <a:latin typeface="Times New Roman" pitchFamily="18" charset="0"/>
                </a:rPr>
                <a:t>m</a:t>
              </a:r>
              <a:endParaRPr lang="en-US" altLang="en-US"/>
            </a:p>
          </p:txBody>
        </p:sp>
        <p:sp>
          <p:nvSpPr>
            <p:cNvPr id="20586" name="Rectangle 140"/>
            <p:cNvSpPr>
              <a:spLocks noChangeArrowheads="1"/>
            </p:cNvSpPr>
            <p:nvPr/>
          </p:nvSpPr>
          <p:spPr bwMode="auto">
            <a:xfrm rot="-5340000">
              <a:off x="1549" y="1587"/>
              <a:ext cx="4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1300">
                  <a:solidFill>
                    <a:srgbClr val="282727"/>
                  </a:solidFill>
                  <a:latin typeface="Times New Roman" pitchFamily="18" charset="0"/>
                </a:rPr>
                <a:t>e</a:t>
              </a:r>
              <a:endParaRPr lang="en-US" altLang="en-US"/>
            </a:p>
          </p:txBody>
        </p:sp>
        <p:sp>
          <p:nvSpPr>
            <p:cNvPr id="20587" name="Rectangle 141"/>
            <p:cNvSpPr>
              <a:spLocks noChangeArrowheads="1"/>
            </p:cNvSpPr>
            <p:nvPr/>
          </p:nvSpPr>
          <p:spPr bwMode="auto">
            <a:xfrm rot="-5340000">
              <a:off x="1546" y="1536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altLang="en-US" sz="1300">
                  <a:solidFill>
                    <a:srgbClr val="282727"/>
                  </a:solidFill>
                  <a:latin typeface="Times New Roman" pitchFamily="18" charset="0"/>
                </a:rPr>
                <a:t>n</a:t>
              </a:r>
              <a:endParaRPr lang="en-US" altLang="en-US"/>
            </a:p>
          </p:txBody>
        </p:sp>
        <p:sp>
          <p:nvSpPr>
            <p:cNvPr id="20588" name="Freeform 143"/>
            <p:cNvSpPr>
              <a:spLocks/>
            </p:cNvSpPr>
            <p:nvPr/>
          </p:nvSpPr>
          <p:spPr bwMode="auto">
            <a:xfrm>
              <a:off x="970" y="1546"/>
              <a:ext cx="11" cy="2056"/>
            </a:xfrm>
            <a:custGeom>
              <a:avLst/>
              <a:gdLst>
                <a:gd name="T0" fmla="*/ 5 w 11"/>
                <a:gd name="T1" fmla="*/ 0 h 2056"/>
                <a:gd name="T2" fmla="*/ 0 w 11"/>
                <a:gd name="T3" fmla="*/ 5 h 2056"/>
                <a:gd name="T4" fmla="*/ 0 w 11"/>
                <a:gd name="T5" fmla="*/ 2056 h 2056"/>
                <a:gd name="T6" fmla="*/ 11 w 11"/>
                <a:gd name="T7" fmla="*/ 2056 h 2056"/>
                <a:gd name="T8" fmla="*/ 11 w 11"/>
                <a:gd name="T9" fmla="*/ 5 h 2056"/>
                <a:gd name="T10" fmla="*/ 5 w 11"/>
                <a:gd name="T11" fmla="*/ 0 h 2056"/>
                <a:gd name="T12" fmla="*/ 5 w 11"/>
                <a:gd name="T13" fmla="*/ 0 h 2056"/>
                <a:gd name="T14" fmla="*/ 0 w 11"/>
                <a:gd name="T15" fmla="*/ 0 h 2056"/>
                <a:gd name="T16" fmla="*/ 0 w 11"/>
                <a:gd name="T17" fmla="*/ 5 h 2056"/>
                <a:gd name="T18" fmla="*/ 5 w 11"/>
                <a:gd name="T19" fmla="*/ 0 h 20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2056"/>
                <a:gd name="T32" fmla="*/ 11 w 11"/>
                <a:gd name="T33" fmla="*/ 2056 h 20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2056">
                  <a:moveTo>
                    <a:pt x="5" y="0"/>
                  </a:moveTo>
                  <a:lnTo>
                    <a:pt x="0" y="5"/>
                  </a:lnTo>
                  <a:lnTo>
                    <a:pt x="0" y="2056"/>
                  </a:lnTo>
                  <a:lnTo>
                    <a:pt x="11" y="2056"/>
                  </a:lnTo>
                  <a:lnTo>
                    <a:pt x="11" y="5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1E3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89" name="Freeform 144"/>
            <p:cNvSpPr>
              <a:spLocks/>
            </p:cNvSpPr>
            <p:nvPr/>
          </p:nvSpPr>
          <p:spPr bwMode="auto">
            <a:xfrm>
              <a:off x="975" y="1546"/>
              <a:ext cx="3858" cy="11"/>
            </a:xfrm>
            <a:custGeom>
              <a:avLst/>
              <a:gdLst>
                <a:gd name="T0" fmla="*/ 3858 w 3858"/>
                <a:gd name="T1" fmla="*/ 5 h 11"/>
                <a:gd name="T2" fmla="*/ 3853 w 3858"/>
                <a:gd name="T3" fmla="*/ 0 h 11"/>
                <a:gd name="T4" fmla="*/ 0 w 3858"/>
                <a:gd name="T5" fmla="*/ 0 h 11"/>
                <a:gd name="T6" fmla="*/ 0 w 3858"/>
                <a:gd name="T7" fmla="*/ 11 h 11"/>
                <a:gd name="T8" fmla="*/ 3853 w 3858"/>
                <a:gd name="T9" fmla="*/ 11 h 11"/>
                <a:gd name="T10" fmla="*/ 3858 w 3858"/>
                <a:gd name="T11" fmla="*/ 5 h 11"/>
                <a:gd name="T12" fmla="*/ 3858 w 3858"/>
                <a:gd name="T13" fmla="*/ 5 h 11"/>
                <a:gd name="T14" fmla="*/ 3858 w 3858"/>
                <a:gd name="T15" fmla="*/ 0 h 11"/>
                <a:gd name="T16" fmla="*/ 3853 w 3858"/>
                <a:gd name="T17" fmla="*/ 0 h 11"/>
                <a:gd name="T18" fmla="*/ 3858 w 3858"/>
                <a:gd name="T19" fmla="*/ 5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858"/>
                <a:gd name="T31" fmla="*/ 0 h 11"/>
                <a:gd name="T32" fmla="*/ 3858 w 3858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858" h="11">
                  <a:moveTo>
                    <a:pt x="3858" y="5"/>
                  </a:moveTo>
                  <a:lnTo>
                    <a:pt x="3853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3853" y="11"/>
                  </a:lnTo>
                  <a:lnTo>
                    <a:pt x="3858" y="5"/>
                  </a:lnTo>
                  <a:lnTo>
                    <a:pt x="3858" y="0"/>
                  </a:lnTo>
                  <a:lnTo>
                    <a:pt x="3853" y="0"/>
                  </a:lnTo>
                  <a:lnTo>
                    <a:pt x="3858" y="5"/>
                  </a:lnTo>
                  <a:close/>
                </a:path>
              </a:pathLst>
            </a:custGeom>
            <a:solidFill>
              <a:srgbClr val="1E3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90" name="Freeform 145"/>
            <p:cNvSpPr>
              <a:spLocks/>
            </p:cNvSpPr>
            <p:nvPr/>
          </p:nvSpPr>
          <p:spPr bwMode="auto">
            <a:xfrm>
              <a:off x="4822" y="1551"/>
              <a:ext cx="11" cy="2057"/>
            </a:xfrm>
            <a:custGeom>
              <a:avLst/>
              <a:gdLst>
                <a:gd name="T0" fmla="*/ 6 w 11"/>
                <a:gd name="T1" fmla="*/ 2057 h 2057"/>
                <a:gd name="T2" fmla="*/ 11 w 11"/>
                <a:gd name="T3" fmla="*/ 2051 h 2057"/>
                <a:gd name="T4" fmla="*/ 11 w 11"/>
                <a:gd name="T5" fmla="*/ 0 h 2057"/>
                <a:gd name="T6" fmla="*/ 0 w 11"/>
                <a:gd name="T7" fmla="*/ 0 h 2057"/>
                <a:gd name="T8" fmla="*/ 0 w 11"/>
                <a:gd name="T9" fmla="*/ 2051 h 2057"/>
                <a:gd name="T10" fmla="*/ 6 w 11"/>
                <a:gd name="T11" fmla="*/ 2057 h 2057"/>
                <a:gd name="T12" fmla="*/ 6 w 11"/>
                <a:gd name="T13" fmla="*/ 2057 h 2057"/>
                <a:gd name="T14" fmla="*/ 11 w 11"/>
                <a:gd name="T15" fmla="*/ 2057 h 2057"/>
                <a:gd name="T16" fmla="*/ 11 w 11"/>
                <a:gd name="T17" fmla="*/ 2051 h 2057"/>
                <a:gd name="T18" fmla="*/ 6 w 11"/>
                <a:gd name="T19" fmla="*/ 2057 h 20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2057"/>
                <a:gd name="T32" fmla="*/ 11 w 11"/>
                <a:gd name="T33" fmla="*/ 2057 h 20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2057">
                  <a:moveTo>
                    <a:pt x="6" y="2057"/>
                  </a:moveTo>
                  <a:lnTo>
                    <a:pt x="11" y="2051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2051"/>
                  </a:lnTo>
                  <a:lnTo>
                    <a:pt x="6" y="2057"/>
                  </a:lnTo>
                  <a:lnTo>
                    <a:pt x="11" y="2057"/>
                  </a:lnTo>
                  <a:lnTo>
                    <a:pt x="11" y="2051"/>
                  </a:lnTo>
                  <a:lnTo>
                    <a:pt x="6" y="2057"/>
                  </a:lnTo>
                  <a:close/>
                </a:path>
              </a:pathLst>
            </a:custGeom>
            <a:solidFill>
              <a:srgbClr val="1E3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91" name="Freeform 146"/>
            <p:cNvSpPr>
              <a:spLocks/>
            </p:cNvSpPr>
            <p:nvPr/>
          </p:nvSpPr>
          <p:spPr bwMode="auto">
            <a:xfrm>
              <a:off x="970" y="3594"/>
              <a:ext cx="3858" cy="14"/>
            </a:xfrm>
            <a:custGeom>
              <a:avLst/>
              <a:gdLst>
                <a:gd name="T0" fmla="*/ 0 w 3858"/>
                <a:gd name="T1" fmla="*/ 8 h 14"/>
                <a:gd name="T2" fmla="*/ 5 w 3858"/>
                <a:gd name="T3" fmla="*/ 14 h 14"/>
                <a:gd name="T4" fmla="*/ 3858 w 3858"/>
                <a:gd name="T5" fmla="*/ 14 h 14"/>
                <a:gd name="T6" fmla="*/ 3858 w 3858"/>
                <a:gd name="T7" fmla="*/ 0 h 14"/>
                <a:gd name="T8" fmla="*/ 5 w 3858"/>
                <a:gd name="T9" fmla="*/ 0 h 14"/>
                <a:gd name="T10" fmla="*/ 0 w 3858"/>
                <a:gd name="T11" fmla="*/ 8 h 14"/>
                <a:gd name="T12" fmla="*/ 0 w 3858"/>
                <a:gd name="T13" fmla="*/ 8 h 14"/>
                <a:gd name="T14" fmla="*/ 0 w 3858"/>
                <a:gd name="T15" fmla="*/ 14 h 14"/>
                <a:gd name="T16" fmla="*/ 5 w 3858"/>
                <a:gd name="T17" fmla="*/ 14 h 14"/>
                <a:gd name="T18" fmla="*/ 0 w 3858"/>
                <a:gd name="T19" fmla="*/ 8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858"/>
                <a:gd name="T31" fmla="*/ 0 h 14"/>
                <a:gd name="T32" fmla="*/ 3858 w 3858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858" h="14">
                  <a:moveTo>
                    <a:pt x="0" y="8"/>
                  </a:moveTo>
                  <a:lnTo>
                    <a:pt x="5" y="14"/>
                  </a:lnTo>
                  <a:lnTo>
                    <a:pt x="3858" y="14"/>
                  </a:lnTo>
                  <a:lnTo>
                    <a:pt x="3858" y="0"/>
                  </a:lnTo>
                  <a:lnTo>
                    <a:pt x="5" y="0"/>
                  </a:lnTo>
                  <a:lnTo>
                    <a:pt x="0" y="8"/>
                  </a:lnTo>
                  <a:lnTo>
                    <a:pt x="0" y="14"/>
                  </a:lnTo>
                  <a:lnTo>
                    <a:pt x="5" y="1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E3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592" name="Rectangle 147"/>
            <p:cNvSpPr>
              <a:spLocks noChangeArrowheads="1"/>
            </p:cNvSpPr>
            <p:nvPr/>
          </p:nvSpPr>
          <p:spPr bwMode="auto">
            <a:xfrm>
              <a:off x="1701" y="1931"/>
              <a:ext cx="2305" cy="19"/>
            </a:xfrm>
            <a:prstGeom prst="rect">
              <a:avLst/>
            </a:prstGeom>
            <a:solidFill>
              <a:srgbClr val="1E3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endParaRPr lang="en-US" altLang="en-US"/>
            </a:p>
          </p:txBody>
        </p:sp>
        <p:sp>
          <p:nvSpPr>
            <p:cNvPr id="20593" name="Rectangle 148"/>
            <p:cNvSpPr>
              <a:spLocks noChangeArrowheads="1"/>
            </p:cNvSpPr>
            <p:nvPr/>
          </p:nvSpPr>
          <p:spPr bwMode="auto">
            <a:xfrm>
              <a:off x="1701" y="2219"/>
              <a:ext cx="2305" cy="19"/>
            </a:xfrm>
            <a:prstGeom prst="rect">
              <a:avLst/>
            </a:prstGeom>
            <a:solidFill>
              <a:srgbClr val="1E3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endParaRPr lang="en-US" altLang="en-US"/>
            </a:p>
          </p:txBody>
        </p:sp>
        <p:sp>
          <p:nvSpPr>
            <p:cNvPr id="20594" name="Rectangle 149"/>
            <p:cNvSpPr>
              <a:spLocks noChangeArrowheads="1"/>
            </p:cNvSpPr>
            <p:nvPr/>
          </p:nvSpPr>
          <p:spPr bwMode="auto">
            <a:xfrm>
              <a:off x="1701" y="2315"/>
              <a:ext cx="2305" cy="19"/>
            </a:xfrm>
            <a:prstGeom prst="rect">
              <a:avLst/>
            </a:prstGeom>
            <a:solidFill>
              <a:srgbClr val="1E3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endParaRPr lang="en-US" altLang="en-US"/>
            </a:p>
          </p:txBody>
        </p:sp>
        <p:sp>
          <p:nvSpPr>
            <p:cNvPr id="20595" name="Rectangle 150"/>
            <p:cNvSpPr>
              <a:spLocks noChangeArrowheads="1"/>
            </p:cNvSpPr>
            <p:nvPr/>
          </p:nvSpPr>
          <p:spPr bwMode="auto">
            <a:xfrm>
              <a:off x="1701" y="2603"/>
              <a:ext cx="2305" cy="19"/>
            </a:xfrm>
            <a:prstGeom prst="rect">
              <a:avLst/>
            </a:prstGeom>
            <a:solidFill>
              <a:srgbClr val="1E3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endParaRPr lang="en-US" altLang="en-US"/>
            </a:p>
          </p:txBody>
        </p:sp>
        <p:sp>
          <p:nvSpPr>
            <p:cNvPr id="20596" name="Rectangle 151"/>
            <p:cNvSpPr>
              <a:spLocks noChangeArrowheads="1"/>
            </p:cNvSpPr>
            <p:nvPr/>
          </p:nvSpPr>
          <p:spPr bwMode="auto">
            <a:xfrm>
              <a:off x="1701" y="2699"/>
              <a:ext cx="2305" cy="19"/>
            </a:xfrm>
            <a:prstGeom prst="rect">
              <a:avLst/>
            </a:prstGeom>
            <a:solidFill>
              <a:srgbClr val="1E3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endParaRPr lang="en-US" altLang="en-US"/>
            </a:p>
          </p:txBody>
        </p:sp>
        <p:sp>
          <p:nvSpPr>
            <p:cNvPr id="20597" name="Rectangle 152"/>
            <p:cNvSpPr>
              <a:spLocks noChangeArrowheads="1"/>
            </p:cNvSpPr>
            <p:nvPr/>
          </p:nvSpPr>
          <p:spPr bwMode="auto">
            <a:xfrm>
              <a:off x="1701" y="2988"/>
              <a:ext cx="2305" cy="17"/>
            </a:xfrm>
            <a:prstGeom prst="rect">
              <a:avLst/>
            </a:prstGeom>
            <a:solidFill>
              <a:srgbClr val="1E3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endParaRPr lang="en-US" altLang="en-US"/>
            </a:p>
          </p:txBody>
        </p:sp>
        <p:sp>
          <p:nvSpPr>
            <p:cNvPr id="20598" name="Rectangle 153"/>
            <p:cNvSpPr>
              <a:spLocks noChangeArrowheads="1"/>
            </p:cNvSpPr>
            <p:nvPr/>
          </p:nvSpPr>
          <p:spPr bwMode="auto">
            <a:xfrm>
              <a:off x="1701" y="1931"/>
              <a:ext cx="2305" cy="19"/>
            </a:xfrm>
            <a:prstGeom prst="rect">
              <a:avLst/>
            </a:prstGeom>
            <a:solidFill>
              <a:srgbClr val="1E3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endParaRPr lang="en-US" altLang="en-US"/>
            </a:p>
          </p:txBody>
        </p:sp>
        <p:sp>
          <p:nvSpPr>
            <p:cNvPr id="20599" name="Rectangle 154"/>
            <p:cNvSpPr>
              <a:spLocks noChangeArrowheads="1"/>
            </p:cNvSpPr>
            <p:nvPr/>
          </p:nvSpPr>
          <p:spPr bwMode="auto">
            <a:xfrm>
              <a:off x="1701" y="2219"/>
              <a:ext cx="2305" cy="19"/>
            </a:xfrm>
            <a:prstGeom prst="rect">
              <a:avLst/>
            </a:prstGeom>
            <a:solidFill>
              <a:srgbClr val="1E3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endParaRPr lang="en-US" altLang="en-US"/>
            </a:p>
          </p:txBody>
        </p:sp>
        <p:sp>
          <p:nvSpPr>
            <p:cNvPr id="20600" name="Rectangle 155"/>
            <p:cNvSpPr>
              <a:spLocks noChangeArrowheads="1"/>
            </p:cNvSpPr>
            <p:nvPr/>
          </p:nvSpPr>
          <p:spPr bwMode="auto">
            <a:xfrm>
              <a:off x="1701" y="2315"/>
              <a:ext cx="2305" cy="19"/>
            </a:xfrm>
            <a:prstGeom prst="rect">
              <a:avLst/>
            </a:prstGeom>
            <a:solidFill>
              <a:srgbClr val="1E3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endParaRPr lang="en-US" altLang="en-US"/>
            </a:p>
          </p:txBody>
        </p:sp>
        <p:sp>
          <p:nvSpPr>
            <p:cNvPr id="20601" name="Rectangle 156"/>
            <p:cNvSpPr>
              <a:spLocks noChangeArrowheads="1"/>
            </p:cNvSpPr>
            <p:nvPr/>
          </p:nvSpPr>
          <p:spPr bwMode="auto">
            <a:xfrm>
              <a:off x="1701" y="2603"/>
              <a:ext cx="2305" cy="19"/>
            </a:xfrm>
            <a:prstGeom prst="rect">
              <a:avLst/>
            </a:prstGeom>
            <a:solidFill>
              <a:srgbClr val="1E3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endParaRPr lang="en-US" altLang="en-US"/>
            </a:p>
          </p:txBody>
        </p:sp>
        <p:sp>
          <p:nvSpPr>
            <p:cNvPr id="20602" name="Rectangle 157"/>
            <p:cNvSpPr>
              <a:spLocks noChangeArrowheads="1"/>
            </p:cNvSpPr>
            <p:nvPr/>
          </p:nvSpPr>
          <p:spPr bwMode="auto">
            <a:xfrm>
              <a:off x="1701" y="2699"/>
              <a:ext cx="2305" cy="19"/>
            </a:xfrm>
            <a:prstGeom prst="rect">
              <a:avLst/>
            </a:prstGeom>
            <a:solidFill>
              <a:srgbClr val="1E3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endParaRPr lang="en-US" altLang="en-US"/>
            </a:p>
          </p:txBody>
        </p:sp>
        <p:sp>
          <p:nvSpPr>
            <p:cNvPr id="20603" name="Rectangle 158"/>
            <p:cNvSpPr>
              <a:spLocks noChangeArrowheads="1"/>
            </p:cNvSpPr>
            <p:nvPr/>
          </p:nvSpPr>
          <p:spPr bwMode="auto">
            <a:xfrm>
              <a:off x="1701" y="2988"/>
              <a:ext cx="2305" cy="17"/>
            </a:xfrm>
            <a:prstGeom prst="rect">
              <a:avLst/>
            </a:prstGeom>
            <a:solidFill>
              <a:srgbClr val="1E3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endParaRPr lang="en-US" altLang="en-US"/>
            </a:p>
          </p:txBody>
        </p:sp>
        <p:sp>
          <p:nvSpPr>
            <p:cNvPr id="20604" name="Rectangle 159"/>
            <p:cNvSpPr>
              <a:spLocks noChangeArrowheads="1"/>
            </p:cNvSpPr>
            <p:nvPr/>
          </p:nvSpPr>
          <p:spPr bwMode="auto">
            <a:xfrm>
              <a:off x="2171" y="1893"/>
              <a:ext cx="19" cy="1199"/>
            </a:xfrm>
            <a:prstGeom prst="rect">
              <a:avLst/>
            </a:prstGeom>
            <a:solidFill>
              <a:srgbClr val="1E3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endParaRPr lang="en-US" altLang="en-US"/>
            </a:p>
          </p:txBody>
        </p:sp>
        <p:sp>
          <p:nvSpPr>
            <p:cNvPr id="20605" name="Rectangle 160"/>
            <p:cNvSpPr>
              <a:spLocks noChangeArrowheads="1"/>
            </p:cNvSpPr>
            <p:nvPr/>
          </p:nvSpPr>
          <p:spPr bwMode="auto">
            <a:xfrm>
              <a:off x="1883" y="1893"/>
              <a:ext cx="19" cy="1199"/>
            </a:xfrm>
            <a:prstGeom prst="rect">
              <a:avLst/>
            </a:prstGeom>
            <a:solidFill>
              <a:srgbClr val="1E3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endParaRPr lang="en-US" altLang="en-US"/>
            </a:p>
          </p:txBody>
        </p:sp>
        <p:sp>
          <p:nvSpPr>
            <p:cNvPr id="20606" name="Rectangle 161"/>
            <p:cNvSpPr>
              <a:spLocks noChangeArrowheads="1"/>
            </p:cNvSpPr>
            <p:nvPr/>
          </p:nvSpPr>
          <p:spPr bwMode="auto">
            <a:xfrm>
              <a:off x="2603" y="1893"/>
              <a:ext cx="19" cy="1199"/>
            </a:xfrm>
            <a:prstGeom prst="rect">
              <a:avLst/>
            </a:prstGeom>
            <a:solidFill>
              <a:srgbClr val="1E3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endParaRPr lang="en-US" altLang="en-US"/>
            </a:p>
          </p:txBody>
        </p:sp>
        <p:sp>
          <p:nvSpPr>
            <p:cNvPr id="20607" name="Rectangle 162"/>
            <p:cNvSpPr>
              <a:spLocks noChangeArrowheads="1"/>
            </p:cNvSpPr>
            <p:nvPr/>
          </p:nvSpPr>
          <p:spPr bwMode="auto">
            <a:xfrm>
              <a:off x="2315" y="1893"/>
              <a:ext cx="19" cy="1199"/>
            </a:xfrm>
            <a:prstGeom prst="rect">
              <a:avLst/>
            </a:prstGeom>
            <a:solidFill>
              <a:srgbClr val="1E3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endParaRPr lang="en-US" altLang="en-US"/>
            </a:p>
          </p:txBody>
        </p:sp>
        <p:sp>
          <p:nvSpPr>
            <p:cNvPr id="20608" name="Rectangle 163"/>
            <p:cNvSpPr>
              <a:spLocks noChangeArrowheads="1"/>
            </p:cNvSpPr>
            <p:nvPr/>
          </p:nvSpPr>
          <p:spPr bwMode="auto">
            <a:xfrm>
              <a:off x="3037" y="1893"/>
              <a:ext cx="17" cy="1199"/>
            </a:xfrm>
            <a:prstGeom prst="rect">
              <a:avLst/>
            </a:prstGeom>
            <a:solidFill>
              <a:srgbClr val="1E3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endParaRPr lang="en-US" altLang="en-US"/>
            </a:p>
          </p:txBody>
        </p:sp>
        <p:sp>
          <p:nvSpPr>
            <p:cNvPr id="20609" name="Rectangle 164"/>
            <p:cNvSpPr>
              <a:spLocks noChangeArrowheads="1"/>
            </p:cNvSpPr>
            <p:nvPr/>
          </p:nvSpPr>
          <p:spPr bwMode="auto">
            <a:xfrm>
              <a:off x="2749" y="1893"/>
              <a:ext cx="17" cy="1199"/>
            </a:xfrm>
            <a:prstGeom prst="rect">
              <a:avLst/>
            </a:prstGeom>
            <a:solidFill>
              <a:srgbClr val="1E3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endParaRPr lang="en-US" altLang="en-US"/>
            </a:p>
          </p:txBody>
        </p:sp>
        <p:sp>
          <p:nvSpPr>
            <p:cNvPr id="20610" name="Rectangle 165"/>
            <p:cNvSpPr>
              <a:spLocks noChangeArrowheads="1"/>
            </p:cNvSpPr>
            <p:nvPr/>
          </p:nvSpPr>
          <p:spPr bwMode="auto">
            <a:xfrm>
              <a:off x="3469" y="1893"/>
              <a:ext cx="17" cy="1199"/>
            </a:xfrm>
            <a:prstGeom prst="rect">
              <a:avLst/>
            </a:prstGeom>
            <a:solidFill>
              <a:srgbClr val="1E3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endParaRPr lang="en-US" altLang="en-US"/>
            </a:p>
          </p:txBody>
        </p:sp>
        <p:sp>
          <p:nvSpPr>
            <p:cNvPr id="20611" name="Rectangle 166"/>
            <p:cNvSpPr>
              <a:spLocks noChangeArrowheads="1"/>
            </p:cNvSpPr>
            <p:nvPr/>
          </p:nvSpPr>
          <p:spPr bwMode="auto">
            <a:xfrm>
              <a:off x="3181" y="1893"/>
              <a:ext cx="17" cy="1199"/>
            </a:xfrm>
            <a:prstGeom prst="rect">
              <a:avLst/>
            </a:prstGeom>
            <a:solidFill>
              <a:srgbClr val="1E3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endParaRPr lang="en-US" altLang="en-US"/>
            </a:p>
          </p:txBody>
        </p:sp>
        <p:sp>
          <p:nvSpPr>
            <p:cNvPr id="20612" name="Rectangle 167"/>
            <p:cNvSpPr>
              <a:spLocks noChangeArrowheads="1"/>
            </p:cNvSpPr>
            <p:nvPr/>
          </p:nvSpPr>
          <p:spPr bwMode="auto">
            <a:xfrm>
              <a:off x="3901" y="1893"/>
              <a:ext cx="17" cy="1199"/>
            </a:xfrm>
            <a:prstGeom prst="rect">
              <a:avLst/>
            </a:prstGeom>
            <a:solidFill>
              <a:srgbClr val="1E3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endParaRPr lang="en-US" altLang="en-US"/>
            </a:p>
          </p:txBody>
        </p:sp>
        <p:sp>
          <p:nvSpPr>
            <p:cNvPr id="20613" name="Rectangle 168"/>
            <p:cNvSpPr>
              <a:spLocks noChangeArrowheads="1"/>
            </p:cNvSpPr>
            <p:nvPr/>
          </p:nvSpPr>
          <p:spPr bwMode="auto">
            <a:xfrm>
              <a:off x="3613" y="1893"/>
              <a:ext cx="17" cy="1199"/>
            </a:xfrm>
            <a:prstGeom prst="rect">
              <a:avLst/>
            </a:prstGeom>
            <a:solidFill>
              <a:srgbClr val="1E3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endParaRPr lang="en-US" altLang="en-US"/>
            </a:p>
          </p:txBody>
        </p:sp>
        <p:sp>
          <p:nvSpPr>
            <p:cNvPr id="20614" name="Rectangle 169"/>
            <p:cNvSpPr>
              <a:spLocks noChangeArrowheads="1"/>
            </p:cNvSpPr>
            <p:nvPr/>
          </p:nvSpPr>
          <p:spPr bwMode="auto">
            <a:xfrm>
              <a:off x="2171" y="1893"/>
              <a:ext cx="19" cy="1199"/>
            </a:xfrm>
            <a:prstGeom prst="rect">
              <a:avLst/>
            </a:prstGeom>
            <a:solidFill>
              <a:srgbClr val="1E3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endParaRPr lang="en-US" altLang="en-US"/>
            </a:p>
          </p:txBody>
        </p:sp>
        <p:sp>
          <p:nvSpPr>
            <p:cNvPr id="20615" name="Rectangle 170"/>
            <p:cNvSpPr>
              <a:spLocks noChangeArrowheads="1"/>
            </p:cNvSpPr>
            <p:nvPr/>
          </p:nvSpPr>
          <p:spPr bwMode="auto">
            <a:xfrm>
              <a:off x="1883" y="1893"/>
              <a:ext cx="19" cy="1199"/>
            </a:xfrm>
            <a:prstGeom prst="rect">
              <a:avLst/>
            </a:prstGeom>
            <a:solidFill>
              <a:srgbClr val="1E3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endParaRPr lang="en-US" altLang="en-US"/>
            </a:p>
          </p:txBody>
        </p:sp>
        <p:sp>
          <p:nvSpPr>
            <p:cNvPr id="20616" name="Rectangle 171"/>
            <p:cNvSpPr>
              <a:spLocks noChangeArrowheads="1"/>
            </p:cNvSpPr>
            <p:nvPr/>
          </p:nvSpPr>
          <p:spPr bwMode="auto">
            <a:xfrm>
              <a:off x="2603" y="1893"/>
              <a:ext cx="19" cy="1199"/>
            </a:xfrm>
            <a:prstGeom prst="rect">
              <a:avLst/>
            </a:prstGeom>
            <a:solidFill>
              <a:srgbClr val="1E3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endParaRPr lang="en-US" altLang="en-US"/>
            </a:p>
          </p:txBody>
        </p:sp>
        <p:sp>
          <p:nvSpPr>
            <p:cNvPr id="20617" name="Rectangle 172"/>
            <p:cNvSpPr>
              <a:spLocks noChangeArrowheads="1"/>
            </p:cNvSpPr>
            <p:nvPr/>
          </p:nvSpPr>
          <p:spPr bwMode="auto">
            <a:xfrm>
              <a:off x="3037" y="1893"/>
              <a:ext cx="17" cy="1199"/>
            </a:xfrm>
            <a:prstGeom prst="rect">
              <a:avLst/>
            </a:prstGeom>
            <a:solidFill>
              <a:srgbClr val="1E3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endParaRPr lang="en-US" altLang="en-US"/>
            </a:p>
          </p:txBody>
        </p:sp>
        <p:sp>
          <p:nvSpPr>
            <p:cNvPr id="20618" name="Rectangle 173"/>
            <p:cNvSpPr>
              <a:spLocks noChangeArrowheads="1"/>
            </p:cNvSpPr>
            <p:nvPr/>
          </p:nvSpPr>
          <p:spPr bwMode="auto">
            <a:xfrm>
              <a:off x="2749" y="1893"/>
              <a:ext cx="17" cy="1199"/>
            </a:xfrm>
            <a:prstGeom prst="rect">
              <a:avLst/>
            </a:prstGeom>
            <a:solidFill>
              <a:srgbClr val="1E3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endParaRPr lang="en-US" altLang="en-US"/>
            </a:p>
          </p:txBody>
        </p:sp>
        <p:sp>
          <p:nvSpPr>
            <p:cNvPr id="20619" name="Rectangle 174"/>
            <p:cNvSpPr>
              <a:spLocks noChangeArrowheads="1"/>
            </p:cNvSpPr>
            <p:nvPr/>
          </p:nvSpPr>
          <p:spPr bwMode="auto">
            <a:xfrm>
              <a:off x="3469" y="1893"/>
              <a:ext cx="17" cy="1199"/>
            </a:xfrm>
            <a:prstGeom prst="rect">
              <a:avLst/>
            </a:prstGeom>
            <a:solidFill>
              <a:srgbClr val="1E3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endParaRPr lang="en-US" altLang="en-US"/>
            </a:p>
          </p:txBody>
        </p:sp>
        <p:sp>
          <p:nvSpPr>
            <p:cNvPr id="20620" name="Rectangle 175"/>
            <p:cNvSpPr>
              <a:spLocks noChangeArrowheads="1"/>
            </p:cNvSpPr>
            <p:nvPr/>
          </p:nvSpPr>
          <p:spPr bwMode="auto">
            <a:xfrm>
              <a:off x="3181" y="1893"/>
              <a:ext cx="17" cy="1199"/>
            </a:xfrm>
            <a:prstGeom prst="rect">
              <a:avLst/>
            </a:prstGeom>
            <a:solidFill>
              <a:srgbClr val="1E3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endParaRPr lang="en-US" altLang="en-US"/>
            </a:p>
          </p:txBody>
        </p:sp>
        <p:sp>
          <p:nvSpPr>
            <p:cNvPr id="20621" name="Rectangle 176"/>
            <p:cNvSpPr>
              <a:spLocks noChangeArrowheads="1"/>
            </p:cNvSpPr>
            <p:nvPr/>
          </p:nvSpPr>
          <p:spPr bwMode="auto">
            <a:xfrm>
              <a:off x="3901" y="1893"/>
              <a:ext cx="17" cy="1199"/>
            </a:xfrm>
            <a:prstGeom prst="rect">
              <a:avLst/>
            </a:prstGeom>
            <a:solidFill>
              <a:srgbClr val="1E3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endParaRPr lang="en-US" altLang="en-US"/>
            </a:p>
          </p:txBody>
        </p:sp>
        <p:sp>
          <p:nvSpPr>
            <p:cNvPr id="20622" name="Rectangle 177"/>
            <p:cNvSpPr>
              <a:spLocks noChangeArrowheads="1"/>
            </p:cNvSpPr>
            <p:nvPr/>
          </p:nvSpPr>
          <p:spPr bwMode="auto">
            <a:xfrm>
              <a:off x="3613" y="1893"/>
              <a:ext cx="17" cy="1199"/>
            </a:xfrm>
            <a:prstGeom prst="rect">
              <a:avLst/>
            </a:prstGeom>
            <a:solidFill>
              <a:srgbClr val="1E3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endParaRPr lang="en-US" altLang="en-US"/>
            </a:p>
          </p:txBody>
        </p:sp>
        <p:sp>
          <p:nvSpPr>
            <p:cNvPr id="20623" name="Rectangle 178"/>
            <p:cNvSpPr>
              <a:spLocks noChangeArrowheads="1"/>
            </p:cNvSpPr>
            <p:nvPr/>
          </p:nvSpPr>
          <p:spPr bwMode="auto">
            <a:xfrm>
              <a:off x="1889" y="1935"/>
              <a:ext cx="284" cy="274"/>
            </a:xfrm>
            <a:prstGeom prst="rect">
              <a:avLst/>
            </a:pr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endParaRPr lang="en-US" altLang="en-US"/>
            </a:p>
          </p:txBody>
        </p:sp>
        <p:sp>
          <p:nvSpPr>
            <p:cNvPr id="20624" name="Rectangle 179"/>
            <p:cNvSpPr>
              <a:spLocks noChangeArrowheads="1"/>
            </p:cNvSpPr>
            <p:nvPr/>
          </p:nvSpPr>
          <p:spPr bwMode="auto">
            <a:xfrm>
              <a:off x="1889" y="1935"/>
              <a:ext cx="284" cy="274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endParaRPr lang="en-US" altLang="en-US"/>
            </a:p>
          </p:txBody>
        </p:sp>
        <p:sp>
          <p:nvSpPr>
            <p:cNvPr id="20625" name="Rectangle 180"/>
            <p:cNvSpPr>
              <a:spLocks noChangeArrowheads="1"/>
            </p:cNvSpPr>
            <p:nvPr/>
          </p:nvSpPr>
          <p:spPr bwMode="auto">
            <a:xfrm>
              <a:off x="3188" y="1935"/>
              <a:ext cx="285" cy="274"/>
            </a:xfrm>
            <a:prstGeom prst="rect">
              <a:avLst/>
            </a:prstGeom>
            <a:solidFill>
              <a:srgbClr val="99B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endParaRPr lang="en-US" altLang="en-US"/>
            </a:p>
          </p:txBody>
        </p:sp>
        <p:sp>
          <p:nvSpPr>
            <p:cNvPr id="20626" name="Rectangle 181"/>
            <p:cNvSpPr>
              <a:spLocks noChangeArrowheads="1"/>
            </p:cNvSpPr>
            <p:nvPr/>
          </p:nvSpPr>
          <p:spPr bwMode="auto">
            <a:xfrm>
              <a:off x="3188" y="1935"/>
              <a:ext cx="285" cy="274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endParaRPr lang="en-US" altLang="en-US"/>
            </a:p>
          </p:txBody>
        </p:sp>
        <p:sp>
          <p:nvSpPr>
            <p:cNvPr id="20627" name="Rectangle 182"/>
            <p:cNvSpPr>
              <a:spLocks noChangeArrowheads="1"/>
            </p:cNvSpPr>
            <p:nvPr/>
          </p:nvSpPr>
          <p:spPr bwMode="auto">
            <a:xfrm>
              <a:off x="2764" y="1935"/>
              <a:ext cx="284" cy="274"/>
            </a:xfrm>
            <a:prstGeom prst="rect">
              <a:avLst/>
            </a:prstGeom>
            <a:solidFill>
              <a:srgbClr val="007C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endParaRPr lang="en-US" altLang="en-US"/>
            </a:p>
          </p:txBody>
        </p:sp>
        <p:sp>
          <p:nvSpPr>
            <p:cNvPr id="20628" name="Rectangle 183"/>
            <p:cNvSpPr>
              <a:spLocks noChangeArrowheads="1"/>
            </p:cNvSpPr>
            <p:nvPr/>
          </p:nvSpPr>
          <p:spPr bwMode="auto">
            <a:xfrm>
              <a:off x="2764" y="1935"/>
              <a:ext cx="284" cy="274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endParaRPr lang="en-US" altLang="en-US"/>
            </a:p>
          </p:txBody>
        </p:sp>
        <p:sp>
          <p:nvSpPr>
            <p:cNvPr id="20629" name="Rectangle 184"/>
            <p:cNvSpPr>
              <a:spLocks noChangeArrowheads="1"/>
            </p:cNvSpPr>
            <p:nvPr/>
          </p:nvSpPr>
          <p:spPr bwMode="auto">
            <a:xfrm>
              <a:off x="2315" y="1935"/>
              <a:ext cx="284" cy="274"/>
            </a:xfrm>
            <a:prstGeom prst="rect">
              <a:avLst/>
            </a:prstGeom>
            <a:solidFill>
              <a:srgbClr val="75C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endParaRPr lang="en-US" altLang="en-US"/>
            </a:p>
          </p:txBody>
        </p:sp>
        <p:sp>
          <p:nvSpPr>
            <p:cNvPr id="20630" name="Rectangle 185"/>
            <p:cNvSpPr>
              <a:spLocks noChangeArrowheads="1"/>
            </p:cNvSpPr>
            <p:nvPr/>
          </p:nvSpPr>
          <p:spPr bwMode="auto">
            <a:xfrm>
              <a:off x="2315" y="1935"/>
              <a:ext cx="284" cy="274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endParaRPr lang="en-US" altLang="en-US"/>
            </a:p>
          </p:txBody>
        </p:sp>
        <p:sp>
          <p:nvSpPr>
            <p:cNvPr id="20631" name="Rectangle 186"/>
            <p:cNvSpPr>
              <a:spLocks noChangeArrowheads="1"/>
            </p:cNvSpPr>
            <p:nvPr/>
          </p:nvSpPr>
          <p:spPr bwMode="auto">
            <a:xfrm>
              <a:off x="1889" y="2338"/>
              <a:ext cx="284" cy="274"/>
            </a:xfrm>
            <a:prstGeom prst="rect">
              <a:avLst/>
            </a:pr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endParaRPr lang="en-US" altLang="en-US"/>
            </a:p>
          </p:txBody>
        </p:sp>
        <p:sp>
          <p:nvSpPr>
            <p:cNvPr id="20632" name="Rectangle 187"/>
            <p:cNvSpPr>
              <a:spLocks noChangeArrowheads="1"/>
            </p:cNvSpPr>
            <p:nvPr/>
          </p:nvSpPr>
          <p:spPr bwMode="auto">
            <a:xfrm>
              <a:off x="1889" y="2338"/>
              <a:ext cx="284" cy="274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endParaRPr lang="en-US" altLang="en-US"/>
            </a:p>
          </p:txBody>
        </p:sp>
        <p:sp>
          <p:nvSpPr>
            <p:cNvPr id="20633" name="Rectangle 188"/>
            <p:cNvSpPr>
              <a:spLocks noChangeArrowheads="1"/>
            </p:cNvSpPr>
            <p:nvPr/>
          </p:nvSpPr>
          <p:spPr bwMode="auto">
            <a:xfrm>
              <a:off x="3188" y="2338"/>
              <a:ext cx="285" cy="274"/>
            </a:xfrm>
            <a:prstGeom prst="rect">
              <a:avLst/>
            </a:prstGeom>
            <a:solidFill>
              <a:srgbClr val="EE9B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endParaRPr lang="en-US" altLang="en-US"/>
            </a:p>
          </p:txBody>
        </p:sp>
        <p:sp>
          <p:nvSpPr>
            <p:cNvPr id="20634" name="Rectangle 189"/>
            <p:cNvSpPr>
              <a:spLocks noChangeArrowheads="1"/>
            </p:cNvSpPr>
            <p:nvPr/>
          </p:nvSpPr>
          <p:spPr bwMode="auto">
            <a:xfrm>
              <a:off x="3188" y="2338"/>
              <a:ext cx="285" cy="274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endParaRPr lang="en-US" altLang="en-US"/>
            </a:p>
          </p:txBody>
        </p:sp>
        <p:sp>
          <p:nvSpPr>
            <p:cNvPr id="20635" name="Rectangle 190"/>
            <p:cNvSpPr>
              <a:spLocks noChangeArrowheads="1"/>
            </p:cNvSpPr>
            <p:nvPr/>
          </p:nvSpPr>
          <p:spPr bwMode="auto">
            <a:xfrm>
              <a:off x="2764" y="2338"/>
              <a:ext cx="284" cy="274"/>
            </a:xfrm>
            <a:prstGeom prst="rect">
              <a:avLst/>
            </a:prstGeom>
            <a:solidFill>
              <a:srgbClr val="DB21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endParaRPr lang="en-US" altLang="en-US"/>
            </a:p>
          </p:txBody>
        </p:sp>
        <p:sp>
          <p:nvSpPr>
            <p:cNvPr id="20636" name="Rectangle 191"/>
            <p:cNvSpPr>
              <a:spLocks noChangeArrowheads="1"/>
            </p:cNvSpPr>
            <p:nvPr/>
          </p:nvSpPr>
          <p:spPr bwMode="auto">
            <a:xfrm>
              <a:off x="2764" y="2338"/>
              <a:ext cx="284" cy="274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endParaRPr lang="en-US" altLang="en-US"/>
            </a:p>
          </p:txBody>
        </p:sp>
        <p:sp>
          <p:nvSpPr>
            <p:cNvPr id="20637" name="Rectangle 192"/>
            <p:cNvSpPr>
              <a:spLocks noChangeArrowheads="1"/>
            </p:cNvSpPr>
            <p:nvPr/>
          </p:nvSpPr>
          <p:spPr bwMode="auto">
            <a:xfrm>
              <a:off x="2315" y="2338"/>
              <a:ext cx="284" cy="274"/>
            </a:xfrm>
            <a:prstGeom prst="rect">
              <a:avLst/>
            </a:prstGeom>
            <a:solidFill>
              <a:srgbClr val="E8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endParaRPr lang="en-US" altLang="en-US"/>
            </a:p>
          </p:txBody>
        </p:sp>
        <p:sp>
          <p:nvSpPr>
            <p:cNvPr id="20638" name="Rectangle 193"/>
            <p:cNvSpPr>
              <a:spLocks noChangeArrowheads="1"/>
            </p:cNvSpPr>
            <p:nvPr/>
          </p:nvSpPr>
          <p:spPr bwMode="auto">
            <a:xfrm>
              <a:off x="2315" y="2338"/>
              <a:ext cx="284" cy="274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endParaRPr lang="en-US" altLang="en-US"/>
            </a:p>
          </p:txBody>
        </p:sp>
        <p:sp>
          <p:nvSpPr>
            <p:cNvPr id="20639" name="Rectangle 194"/>
            <p:cNvSpPr>
              <a:spLocks noChangeArrowheads="1"/>
            </p:cNvSpPr>
            <p:nvPr/>
          </p:nvSpPr>
          <p:spPr bwMode="auto">
            <a:xfrm>
              <a:off x="1889" y="2700"/>
              <a:ext cx="284" cy="275"/>
            </a:xfrm>
            <a:prstGeom prst="rect">
              <a:avLst/>
            </a:prstGeom>
            <a:solidFill>
              <a:srgbClr val="FFF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endParaRPr lang="en-US" altLang="en-US"/>
            </a:p>
          </p:txBody>
        </p:sp>
        <p:sp>
          <p:nvSpPr>
            <p:cNvPr id="20640" name="Rectangle 195"/>
            <p:cNvSpPr>
              <a:spLocks noChangeArrowheads="1"/>
            </p:cNvSpPr>
            <p:nvPr/>
          </p:nvSpPr>
          <p:spPr bwMode="auto">
            <a:xfrm>
              <a:off x="1889" y="2700"/>
              <a:ext cx="284" cy="275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endParaRPr lang="en-US" altLang="en-US"/>
            </a:p>
          </p:txBody>
        </p:sp>
        <p:sp>
          <p:nvSpPr>
            <p:cNvPr id="20641" name="Rectangle 196"/>
            <p:cNvSpPr>
              <a:spLocks noChangeArrowheads="1"/>
            </p:cNvSpPr>
            <p:nvPr/>
          </p:nvSpPr>
          <p:spPr bwMode="auto">
            <a:xfrm>
              <a:off x="3188" y="2700"/>
              <a:ext cx="285" cy="275"/>
            </a:xfrm>
            <a:prstGeom prst="rect">
              <a:avLst/>
            </a:prstGeom>
            <a:solidFill>
              <a:srgbClr val="F5C5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endParaRPr lang="en-US" altLang="en-US"/>
            </a:p>
          </p:txBody>
        </p:sp>
        <p:sp>
          <p:nvSpPr>
            <p:cNvPr id="20642" name="Rectangle 197"/>
            <p:cNvSpPr>
              <a:spLocks noChangeArrowheads="1"/>
            </p:cNvSpPr>
            <p:nvPr/>
          </p:nvSpPr>
          <p:spPr bwMode="auto">
            <a:xfrm>
              <a:off x="3188" y="2700"/>
              <a:ext cx="285" cy="275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endParaRPr lang="en-US" altLang="en-US"/>
            </a:p>
          </p:txBody>
        </p:sp>
        <p:sp>
          <p:nvSpPr>
            <p:cNvPr id="20643" name="Rectangle 198"/>
            <p:cNvSpPr>
              <a:spLocks noChangeArrowheads="1"/>
            </p:cNvSpPr>
            <p:nvPr/>
          </p:nvSpPr>
          <p:spPr bwMode="auto">
            <a:xfrm>
              <a:off x="2764" y="2700"/>
              <a:ext cx="284" cy="275"/>
            </a:xfrm>
            <a:prstGeom prst="rect">
              <a:avLst/>
            </a:prstGeom>
            <a:solidFill>
              <a:srgbClr val="F8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endParaRPr lang="en-US" altLang="en-US"/>
            </a:p>
          </p:txBody>
        </p:sp>
        <p:sp>
          <p:nvSpPr>
            <p:cNvPr id="20644" name="Rectangle 199"/>
            <p:cNvSpPr>
              <a:spLocks noChangeArrowheads="1"/>
            </p:cNvSpPr>
            <p:nvPr/>
          </p:nvSpPr>
          <p:spPr bwMode="auto">
            <a:xfrm>
              <a:off x="2764" y="2700"/>
              <a:ext cx="284" cy="275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endParaRPr lang="en-US" altLang="en-US"/>
            </a:p>
          </p:txBody>
        </p:sp>
        <p:sp>
          <p:nvSpPr>
            <p:cNvPr id="20645" name="Rectangle 200"/>
            <p:cNvSpPr>
              <a:spLocks noChangeArrowheads="1"/>
            </p:cNvSpPr>
            <p:nvPr/>
          </p:nvSpPr>
          <p:spPr bwMode="auto">
            <a:xfrm>
              <a:off x="2315" y="2700"/>
              <a:ext cx="284" cy="275"/>
            </a:xfrm>
            <a:prstGeom prst="rect">
              <a:avLst/>
            </a:prstGeom>
            <a:solidFill>
              <a:srgbClr val="FFF9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endParaRPr lang="en-US" altLang="en-US"/>
            </a:p>
          </p:txBody>
        </p:sp>
        <p:sp>
          <p:nvSpPr>
            <p:cNvPr id="20646" name="Rectangle 201"/>
            <p:cNvSpPr>
              <a:spLocks noChangeArrowheads="1"/>
            </p:cNvSpPr>
            <p:nvPr/>
          </p:nvSpPr>
          <p:spPr bwMode="auto">
            <a:xfrm>
              <a:off x="2315" y="2700"/>
              <a:ext cx="284" cy="275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endParaRPr lang="en-US" altLang="en-US"/>
            </a:p>
          </p:txBody>
        </p:sp>
        <p:sp>
          <p:nvSpPr>
            <p:cNvPr id="20647" name="Rectangle 202"/>
            <p:cNvSpPr>
              <a:spLocks noChangeArrowheads="1"/>
            </p:cNvSpPr>
            <p:nvPr/>
          </p:nvSpPr>
          <p:spPr bwMode="auto">
            <a:xfrm>
              <a:off x="3618" y="1952"/>
              <a:ext cx="283" cy="275"/>
            </a:xfrm>
            <a:prstGeom prst="rect">
              <a:avLst/>
            </a:prstGeom>
            <a:solidFill>
              <a:srgbClr val="7A8A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endParaRPr lang="en-US" altLang="en-US"/>
            </a:p>
          </p:txBody>
        </p:sp>
        <p:sp>
          <p:nvSpPr>
            <p:cNvPr id="20648" name="Rectangle 203"/>
            <p:cNvSpPr>
              <a:spLocks noChangeArrowheads="1"/>
            </p:cNvSpPr>
            <p:nvPr/>
          </p:nvSpPr>
          <p:spPr bwMode="auto">
            <a:xfrm>
              <a:off x="3618" y="1952"/>
              <a:ext cx="283" cy="275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endParaRPr lang="en-US" altLang="en-US"/>
            </a:p>
          </p:txBody>
        </p:sp>
        <p:sp>
          <p:nvSpPr>
            <p:cNvPr id="20649" name="Rectangle 204"/>
            <p:cNvSpPr>
              <a:spLocks noChangeArrowheads="1"/>
            </p:cNvSpPr>
            <p:nvPr/>
          </p:nvSpPr>
          <p:spPr bwMode="auto">
            <a:xfrm>
              <a:off x="3618" y="2338"/>
              <a:ext cx="283" cy="274"/>
            </a:xfrm>
            <a:prstGeom prst="rect">
              <a:avLst/>
            </a:prstGeom>
            <a:solidFill>
              <a:srgbClr val="BC8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endParaRPr lang="en-US" altLang="en-US"/>
            </a:p>
          </p:txBody>
        </p:sp>
        <p:sp>
          <p:nvSpPr>
            <p:cNvPr id="20650" name="Rectangle 205"/>
            <p:cNvSpPr>
              <a:spLocks noChangeArrowheads="1"/>
            </p:cNvSpPr>
            <p:nvPr/>
          </p:nvSpPr>
          <p:spPr bwMode="auto">
            <a:xfrm>
              <a:off x="3618" y="2338"/>
              <a:ext cx="283" cy="274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endParaRPr lang="en-US" altLang="en-US"/>
            </a:p>
          </p:txBody>
        </p:sp>
        <p:sp>
          <p:nvSpPr>
            <p:cNvPr id="20651" name="Rectangle 206"/>
            <p:cNvSpPr>
              <a:spLocks noChangeArrowheads="1"/>
            </p:cNvSpPr>
            <p:nvPr/>
          </p:nvSpPr>
          <p:spPr bwMode="auto">
            <a:xfrm>
              <a:off x="3618" y="2718"/>
              <a:ext cx="283" cy="274"/>
            </a:xfrm>
            <a:prstGeom prst="rect">
              <a:avLst/>
            </a:prstGeom>
            <a:solidFill>
              <a:srgbClr val="EE9B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endParaRPr lang="en-US" altLang="en-US"/>
            </a:p>
          </p:txBody>
        </p:sp>
        <p:sp>
          <p:nvSpPr>
            <p:cNvPr id="20652" name="Rectangle 207"/>
            <p:cNvSpPr>
              <a:spLocks noChangeArrowheads="1"/>
            </p:cNvSpPr>
            <p:nvPr/>
          </p:nvSpPr>
          <p:spPr bwMode="auto">
            <a:xfrm>
              <a:off x="3618" y="2718"/>
              <a:ext cx="283" cy="274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endParaRPr lang="en-US" altLang="en-US"/>
            </a:p>
          </p:txBody>
        </p:sp>
      </p:grpSp>
      <p:pic>
        <p:nvPicPr>
          <p:cNvPr id="20493" name="Ink 168"/>
          <p:cNvPicPr>
            <a:picLocks noRot="1" noChangeAspect="1" noEditPoints="1"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25" y="1033463"/>
            <a:ext cx="84138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Ink 169"/>
          <p:cNvPicPr>
            <a:picLocks noRot="1" noChangeAspect="1" noEditPoints="1"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725" y="492125"/>
            <a:ext cx="84138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5" name="Ink 170"/>
          <p:cNvPicPr>
            <a:picLocks noRot="1" noChangeAspect="1" noEditPoints="1"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450" y="400050"/>
            <a:ext cx="26988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6" name="Ink 171"/>
          <p:cNvPicPr>
            <a:picLocks noRot="1" noChangeAspect="1" noEditPoints="1"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341313"/>
            <a:ext cx="34925" cy="4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7" name="Ink 172"/>
          <p:cNvPicPr>
            <a:picLocks noRot="1" noChangeAspect="1" noEditPoints="1"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279400"/>
            <a:ext cx="84137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10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B7C1DCEB-3EB2-4788-92E4-076808503E33}" type="slidenum">
              <a:rPr lang="en-US" altLang="en-US" sz="1400" smtClean="0">
                <a:solidFill>
                  <a:schemeClr val="folHlink"/>
                </a:solidFill>
                <a:latin typeface="Times New Roman" pitchFamily="18" charset="0"/>
              </a:rPr>
              <a:pPr/>
              <a:t>19</a:t>
            </a:fld>
            <a:endParaRPr lang="en-US" altLang="en-US" sz="140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ctr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62000" indent="-762000" eaLnBrk="1" hangingPunct="1"/>
            <a:r>
              <a:rPr lang="en-US" altLang="en-US" sz="2400" b="1">
                <a:cs typeface="Times New Roman" pitchFamily="18" charset="0"/>
              </a:rPr>
              <a:t>1.1 Definicija</a:t>
            </a:r>
          </a:p>
        </p:txBody>
      </p:sp>
      <p:sp>
        <p:nvSpPr>
          <p:cNvPr id="21510" name="Rectangle 3"/>
          <p:cNvSpPr>
            <a:spLocks noChangeArrowheads="1"/>
          </p:cNvSpPr>
          <p:nvPr/>
        </p:nvSpPr>
        <p:spPr bwMode="auto">
          <a:xfrm>
            <a:off x="4162425" y="30257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  <p:graphicFrame>
        <p:nvGraphicFramePr>
          <p:cNvPr id="21506" name="Object 4"/>
          <p:cNvGraphicFramePr>
            <a:graphicFrameLocks noChangeAspect="1"/>
          </p:cNvGraphicFramePr>
          <p:nvPr/>
        </p:nvGraphicFramePr>
        <p:xfrm>
          <a:off x="7010400" y="6049963"/>
          <a:ext cx="6096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5" r:id="rId4" imgW="778880" imgH="761762" progId="CorelDRAW.Graphic.9">
                  <p:embed/>
                </p:oleObj>
              </mc:Choice>
              <mc:Fallback>
                <p:oleObj r:id="rId4" imgW="778880" imgH="761762" progId="CorelDRAW.Graphic.9">
                  <p:embed/>
                  <p:pic>
                    <p:nvPicPr>
                      <p:cNvPr id="2150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49963"/>
                        <a:ext cx="6096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2" name="Freeform 7"/>
          <p:cNvSpPr>
            <a:spLocks/>
          </p:cNvSpPr>
          <p:nvPr/>
        </p:nvSpPr>
        <p:spPr bwMode="auto">
          <a:xfrm>
            <a:off x="4572000" y="3876675"/>
            <a:ext cx="1588" cy="12700"/>
          </a:xfrm>
          <a:custGeom>
            <a:avLst/>
            <a:gdLst>
              <a:gd name="T0" fmla="*/ 0 w 1588"/>
              <a:gd name="T1" fmla="*/ 2147483647 h 8"/>
              <a:gd name="T2" fmla="*/ 0 w 1588"/>
              <a:gd name="T3" fmla="*/ 2147483647 h 8"/>
              <a:gd name="T4" fmla="*/ 0 w 1588"/>
              <a:gd name="T5" fmla="*/ 2147483647 h 8"/>
              <a:gd name="T6" fmla="*/ 0 w 1588"/>
              <a:gd name="T7" fmla="*/ 0 h 8"/>
              <a:gd name="T8" fmla="*/ 0 w 1588"/>
              <a:gd name="T9" fmla="*/ 0 h 8"/>
              <a:gd name="T10" fmla="*/ 0 w 1588"/>
              <a:gd name="T11" fmla="*/ 0 h 8"/>
              <a:gd name="T12" fmla="*/ 0 w 1588"/>
              <a:gd name="T13" fmla="*/ 2147483647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88"/>
              <a:gd name="T22" fmla="*/ 0 h 8"/>
              <a:gd name="T23" fmla="*/ 1588 w 1588"/>
              <a:gd name="T24" fmla="*/ 8 h 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88" h="8">
                <a:moveTo>
                  <a:pt x="0" y="8"/>
                </a:moveTo>
                <a:lnTo>
                  <a:pt x="0" y="8"/>
                </a:lnTo>
                <a:lnTo>
                  <a:pt x="0" y="0"/>
                </a:lnTo>
                <a:lnTo>
                  <a:pt x="0" y="8"/>
                </a:lnTo>
                <a:close/>
              </a:path>
            </a:pathLst>
          </a:custGeom>
          <a:blipFill dpi="0" rotWithShape="0">
            <a:blip r:embed="rId6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1513" name="Rectangle 8"/>
          <p:cNvSpPr>
            <a:spLocks noChangeArrowheads="1"/>
          </p:cNvSpPr>
          <p:nvPr/>
        </p:nvSpPr>
        <p:spPr bwMode="auto">
          <a:xfrm>
            <a:off x="6624638" y="5005388"/>
            <a:ext cx="12700" cy="206375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  <p:sp>
        <p:nvSpPr>
          <p:cNvPr id="21514" name="Freeform 9"/>
          <p:cNvSpPr>
            <a:spLocks/>
          </p:cNvSpPr>
          <p:nvPr/>
        </p:nvSpPr>
        <p:spPr bwMode="auto">
          <a:xfrm>
            <a:off x="6661150" y="4968875"/>
            <a:ext cx="12700" cy="1588"/>
          </a:xfrm>
          <a:custGeom>
            <a:avLst/>
            <a:gdLst>
              <a:gd name="T0" fmla="*/ 0 w 8"/>
              <a:gd name="T1" fmla="*/ 0 h 1588"/>
              <a:gd name="T2" fmla="*/ 0 w 8"/>
              <a:gd name="T3" fmla="*/ 0 h 1588"/>
              <a:gd name="T4" fmla="*/ 0 w 8"/>
              <a:gd name="T5" fmla="*/ 0 h 1588"/>
              <a:gd name="T6" fmla="*/ 2147483647 w 8"/>
              <a:gd name="T7" fmla="*/ 0 h 1588"/>
              <a:gd name="T8" fmla="*/ 2147483647 w 8"/>
              <a:gd name="T9" fmla="*/ 0 h 1588"/>
              <a:gd name="T10" fmla="*/ 2147483647 w 8"/>
              <a:gd name="T11" fmla="*/ 0 h 1588"/>
              <a:gd name="T12" fmla="*/ 0 w 8"/>
              <a:gd name="T13" fmla="*/ 0 h 15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"/>
              <a:gd name="T22" fmla="*/ 0 h 1588"/>
              <a:gd name="T23" fmla="*/ 8 w 8"/>
              <a:gd name="T24" fmla="*/ 1588 h 15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" h="1588">
                <a:moveTo>
                  <a:pt x="0" y="0"/>
                </a:moveTo>
                <a:lnTo>
                  <a:pt x="0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6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1515" name="Rectangle 10"/>
          <p:cNvSpPr>
            <a:spLocks noChangeArrowheads="1"/>
          </p:cNvSpPr>
          <p:nvPr/>
        </p:nvSpPr>
        <p:spPr bwMode="auto">
          <a:xfrm>
            <a:off x="4875213" y="4919663"/>
            <a:ext cx="122237" cy="12700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  <p:sp>
        <p:nvSpPr>
          <p:cNvPr id="21516" name="Rectangle 11"/>
          <p:cNvSpPr>
            <a:spLocks noChangeArrowheads="1"/>
          </p:cNvSpPr>
          <p:nvPr/>
        </p:nvSpPr>
        <p:spPr bwMode="auto">
          <a:xfrm>
            <a:off x="5287963" y="4762500"/>
            <a:ext cx="12700" cy="1588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  <p:sp>
        <p:nvSpPr>
          <p:cNvPr id="21517" name="Rectangle 12"/>
          <p:cNvSpPr>
            <a:spLocks noChangeArrowheads="1"/>
          </p:cNvSpPr>
          <p:nvPr/>
        </p:nvSpPr>
        <p:spPr bwMode="auto">
          <a:xfrm>
            <a:off x="5287963" y="4652963"/>
            <a:ext cx="12700" cy="1587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  <p:sp>
        <p:nvSpPr>
          <p:cNvPr id="21518" name="Rectangle 13"/>
          <p:cNvSpPr>
            <a:spLocks noChangeArrowheads="1"/>
          </p:cNvSpPr>
          <p:nvPr/>
        </p:nvSpPr>
        <p:spPr bwMode="auto">
          <a:xfrm>
            <a:off x="5180013" y="4629150"/>
            <a:ext cx="217487" cy="11113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  <p:sp>
        <p:nvSpPr>
          <p:cNvPr id="21519" name="Rectangle 14"/>
          <p:cNvSpPr>
            <a:spLocks noChangeArrowheads="1"/>
          </p:cNvSpPr>
          <p:nvPr/>
        </p:nvSpPr>
        <p:spPr bwMode="auto">
          <a:xfrm>
            <a:off x="5240338" y="4811713"/>
            <a:ext cx="96837" cy="11112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  <p:sp>
        <p:nvSpPr>
          <p:cNvPr id="21520" name="Rectangle 15"/>
          <p:cNvSpPr>
            <a:spLocks noChangeArrowheads="1"/>
          </p:cNvSpPr>
          <p:nvPr/>
        </p:nvSpPr>
        <p:spPr bwMode="auto">
          <a:xfrm>
            <a:off x="4997450" y="4616450"/>
            <a:ext cx="11113" cy="1588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  <p:sp>
        <p:nvSpPr>
          <p:cNvPr id="21521" name="Freeform 16"/>
          <p:cNvSpPr>
            <a:spLocks/>
          </p:cNvSpPr>
          <p:nvPr/>
        </p:nvSpPr>
        <p:spPr bwMode="auto">
          <a:xfrm>
            <a:off x="4668838" y="4519613"/>
            <a:ext cx="12700" cy="1587"/>
          </a:xfrm>
          <a:custGeom>
            <a:avLst/>
            <a:gdLst>
              <a:gd name="T0" fmla="*/ 0 w 8"/>
              <a:gd name="T1" fmla="*/ 0 h 1587"/>
              <a:gd name="T2" fmla="*/ 0 w 8"/>
              <a:gd name="T3" fmla="*/ 0 h 1587"/>
              <a:gd name="T4" fmla="*/ 0 w 8"/>
              <a:gd name="T5" fmla="*/ 0 h 1587"/>
              <a:gd name="T6" fmla="*/ 2147483647 w 8"/>
              <a:gd name="T7" fmla="*/ 0 h 1587"/>
              <a:gd name="T8" fmla="*/ 2147483647 w 8"/>
              <a:gd name="T9" fmla="*/ 0 h 1587"/>
              <a:gd name="T10" fmla="*/ 2147483647 w 8"/>
              <a:gd name="T11" fmla="*/ 0 h 1587"/>
              <a:gd name="T12" fmla="*/ 0 w 8"/>
              <a:gd name="T13" fmla="*/ 0 h 15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"/>
              <a:gd name="T22" fmla="*/ 0 h 1587"/>
              <a:gd name="T23" fmla="*/ 8 w 8"/>
              <a:gd name="T24" fmla="*/ 1587 h 158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" h="1587">
                <a:moveTo>
                  <a:pt x="0" y="0"/>
                </a:moveTo>
                <a:lnTo>
                  <a:pt x="0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6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1522" name="Freeform 17"/>
          <p:cNvSpPr>
            <a:spLocks/>
          </p:cNvSpPr>
          <p:nvPr/>
        </p:nvSpPr>
        <p:spPr bwMode="auto">
          <a:xfrm>
            <a:off x="4462463" y="4519613"/>
            <a:ext cx="12700" cy="1587"/>
          </a:xfrm>
          <a:custGeom>
            <a:avLst/>
            <a:gdLst>
              <a:gd name="T0" fmla="*/ 0 w 8"/>
              <a:gd name="T1" fmla="*/ 0 h 1587"/>
              <a:gd name="T2" fmla="*/ 0 w 8"/>
              <a:gd name="T3" fmla="*/ 0 h 1587"/>
              <a:gd name="T4" fmla="*/ 0 w 8"/>
              <a:gd name="T5" fmla="*/ 0 h 1587"/>
              <a:gd name="T6" fmla="*/ 2147483647 w 8"/>
              <a:gd name="T7" fmla="*/ 0 h 1587"/>
              <a:gd name="T8" fmla="*/ 2147483647 w 8"/>
              <a:gd name="T9" fmla="*/ 0 h 1587"/>
              <a:gd name="T10" fmla="*/ 2147483647 w 8"/>
              <a:gd name="T11" fmla="*/ 0 h 1587"/>
              <a:gd name="T12" fmla="*/ 0 w 8"/>
              <a:gd name="T13" fmla="*/ 0 h 15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"/>
              <a:gd name="T22" fmla="*/ 0 h 1587"/>
              <a:gd name="T23" fmla="*/ 8 w 8"/>
              <a:gd name="T24" fmla="*/ 1587 h 158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" h="1587">
                <a:moveTo>
                  <a:pt x="0" y="0"/>
                </a:moveTo>
                <a:lnTo>
                  <a:pt x="0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6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1523" name="Rectangle 18"/>
          <p:cNvSpPr>
            <a:spLocks noChangeArrowheads="1"/>
          </p:cNvSpPr>
          <p:nvPr/>
        </p:nvSpPr>
        <p:spPr bwMode="auto">
          <a:xfrm>
            <a:off x="3733800" y="3500438"/>
            <a:ext cx="12700" cy="642937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  <p:sp>
        <p:nvSpPr>
          <p:cNvPr id="21524" name="Rectangle 19"/>
          <p:cNvSpPr>
            <a:spLocks noChangeArrowheads="1"/>
          </p:cNvSpPr>
          <p:nvPr/>
        </p:nvSpPr>
        <p:spPr bwMode="auto">
          <a:xfrm>
            <a:off x="3733800" y="3500438"/>
            <a:ext cx="12700" cy="642937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  <p:sp>
        <p:nvSpPr>
          <p:cNvPr id="21525" name="Rectangle 20"/>
          <p:cNvSpPr>
            <a:spLocks noChangeArrowheads="1"/>
          </p:cNvSpPr>
          <p:nvPr/>
        </p:nvSpPr>
        <p:spPr bwMode="auto">
          <a:xfrm>
            <a:off x="2446338" y="2651125"/>
            <a:ext cx="292100" cy="12700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  <p:sp>
        <p:nvSpPr>
          <p:cNvPr id="21526" name="Rectangle 21"/>
          <p:cNvSpPr>
            <a:spLocks noChangeArrowheads="1"/>
          </p:cNvSpPr>
          <p:nvPr/>
        </p:nvSpPr>
        <p:spPr bwMode="auto">
          <a:xfrm>
            <a:off x="3151188" y="2967038"/>
            <a:ext cx="120650" cy="11112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  <p:sp>
        <p:nvSpPr>
          <p:cNvPr id="21527" name="Rectangle 22"/>
          <p:cNvSpPr>
            <a:spLocks noChangeArrowheads="1"/>
          </p:cNvSpPr>
          <p:nvPr/>
        </p:nvSpPr>
        <p:spPr bwMode="auto">
          <a:xfrm>
            <a:off x="2713038" y="1911350"/>
            <a:ext cx="12700" cy="84138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  <p:sp>
        <p:nvSpPr>
          <p:cNvPr id="21528" name="Rectangle 23"/>
          <p:cNvSpPr>
            <a:spLocks noChangeArrowheads="1"/>
          </p:cNvSpPr>
          <p:nvPr/>
        </p:nvSpPr>
        <p:spPr bwMode="auto">
          <a:xfrm>
            <a:off x="1511300" y="1825625"/>
            <a:ext cx="60325" cy="12700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  <p:sp>
        <p:nvSpPr>
          <p:cNvPr id="21529" name="Rectangle 24"/>
          <p:cNvSpPr>
            <a:spLocks noChangeArrowheads="1"/>
          </p:cNvSpPr>
          <p:nvPr/>
        </p:nvSpPr>
        <p:spPr bwMode="auto">
          <a:xfrm>
            <a:off x="1535113" y="1995488"/>
            <a:ext cx="12700" cy="12700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  <p:sp>
        <p:nvSpPr>
          <p:cNvPr id="21530" name="Freeform 25"/>
          <p:cNvSpPr>
            <a:spLocks/>
          </p:cNvSpPr>
          <p:nvPr/>
        </p:nvSpPr>
        <p:spPr bwMode="auto">
          <a:xfrm>
            <a:off x="1924050" y="1741488"/>
            <a:ext cx="11113" cy="11112"/>
          </a:xfrm>
          <a:custGeom>
            <a:avLst/>
            <a:gdLst>
              <a:gd name="T0" fmla="*/ 0 w 7"/>
              <a:gd name="T1" fmla="*/ 2147483647 h 7"/>
              <a:gd name="T2" fmla="*/ 0 w 7"/>
              <a:gd name="T3" fmla="*/ 2147483647 h 7"/>
              <a:gd name="T4" fmla="*/ 2147483647 w 7"/>
              <a:gd name="T5" fmla="*/ 0 h 7"/>
              <a:gd name="T6" fmla="*/ 2147483647 w 7"/>
              <a:gd name="T7" fmla="*/ 0 h 7"/>
              <a:gd name="T8" fmla="*/ 0 w 7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7"/>
              <a:gd name="T17" fmla="*/ 7 w 7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7">
                <a:moveTo>
                  <a:pt x="0" y="7"/>
                </a:moveTo>
                <a:lnTo>
                  <a:pt x="0" y="7"/>
                </a:lnTo>
                <a:lnTo>
                  <a:pt x="7" y="0"/>
                </a:lnTo>
                <a:lnTo>
                  <a:pt x="0" y="7"/>
                </a:lnTo>
                <a:close/>
              </a:path>
            </a:pathLst>
          </a:custGeom>
          <a:blipFill dpi="0" rotWithShape="0">
            <a:blip r:embed="rId6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1531" name="Line 26"/>
          <p:cNvSpPr>
            <a:spLocks noChangeShapeType="1"/>
          </p:cNvSpPr>
          <p:nvPr/>
        </p:nvSpPr>
        <p:spPr bwMode="auto">
          <a:xfrm>
            <a:off x="2438400" y="3048000"/>
            <a:ext cx="52578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532" name="Picture 18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89063"/>
            <a:ext cx="6934200" cy="412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10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4D4846A2-8EFF-44B1-9EE7-5D7FED60730D}" type="slidenum">
              <a:rPr lang="en-US" altLang="en-US" sz="1400" smtClean="0">
                <a:solidFill>
                  <a:schemeClr val="folHlink"/>
                </a:solidFill>
                <a:latin typeface="Times New Roman" pitchFamily="18" charset="0"/>
              </a:rPr>
              <a:pPr/>
              <a:t>2</a:t>
            </a:fld>
            <a:endParaRPr lang="en-US" altLang="en-US" sz="140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ctr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r-Latn-CS" altLang="en-US" sz="2400" b="1"/>
              <a:t>P</a:t>
            </a:r>
            <a:r>
              <a:rPr lang="en-US" altLang="en-US" sz="2400" b="1">
                <a:cs typeface="Times New Roman" pitchFamily="18" charset="0"/>
              </a:rPr>
              <a:t>rojektovanj</a:t>
            </a:r>
            <a:r>
              <a:rPr lang="sr-Latn-CS" altLang="en-US" sz="2400" b="1"/>
              <a:t>e</a:t>
            </a:r>
            <a:r>
              <a:rPr lang="en-US" altLang="en-US" sz="2400" b="1">
                <a:cs typeface="Times New Roman" pitchFamily="18" charset="0"/>
              </a:rPr>
              <a:t> elektronskih kola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447800"/>
            <a:ext cx="7315200" cy="4419600"/>
          </a:xfrm>
          <a:solidFill>
            <a:schemeClr val="accent1"/>
          </a:solidFill>
        </p:spPr>
        <p:txBody>
          <a:bodyPr/>
          <a:lstStyle/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sr-Latn-CS" altLang="en-US" sz="2800" dirty="0"/>
              <a:t>Kolokvijumi:</a:t>
            </a:r>
          </a:p>
          <a:p>
            <a:pPr marL="457200" lvl="1" indent="0">
              <a:spcBef>
                <a:spcPct val="0"/>
              </a:spcBef>
              <a:buClrTx/>
              <a:buFontTx/>
              <a:buNone/>
            </a:pPr>
            <a:r>
              <a:rPr lang="sr-Latn-CS" altLang="en-US" b="1" dirty="0"/>
              <a:t>Spice</a:t>
            </a:r>
            <a:r>
              <a:rPr lang="sr-Latn-CS" altLang="en-US" dirty="0"/>
              <a:t> 		</a:t>
            </a:r>
            <a:r>
              <a:rPr lang="sr-Latn-CS" altLang="en-US" b="1" dirty="0"/>
              <a:t>30% 	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</a:p>
          <a:p>
            <a:pPr marL="457200" lvl="1" indent="0">
              <a:spcBef>
                <a:spcPct val="0"/>
              </a:spcBef>
              <a:buClrTx/>
              <a:buFontTx/>
              <a:buNone/>
            </a:pPr>
            <a:r>
              <a:rPr lang="sr-Latn-CS" altLang="en-US" b="1" dirty="0"/>
              <a:t>Optimizacija	</a:t>
            </a:r>
            <a:r>
              <a:rPr lang="en-US" altLang="en-US" b="1" dirty="0"/>
              <a:t>45</a:t>
            </a:r>
            <a:r>
              <a:rPr lang="sr-Latn-CS" altLang="en-US" b="1" dirty="0"/>
              <a:t>% </a:t>
            </a:r>
            <a:r>
              <a:rPr lang="en-GB" altLang="en-US" b="1" dirty="0"/>
              <a:t>	</a:t>
            </a:r>
            <a:endParaRPr lang="en-US" altLang="en-US" sz="2000" b="1" dirty="0"/>
          </a:p>
          <a:p>
            <a:pPr marL="457200" lvl="1" indent="0"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en-GB" altLang="en-US" b="1" dirty="0"/>
              <a:t>VHDL		2</a:t>
            </a:r>
            <a:r>
              <a:rPr lang="en-US" altLang="en-US" b="1" dirty="0"/>
              <a:t>0</a:t>
            </a:r>
            <a:r>
              <a:rPr lang="en-GB" altLang="en-US" b="1" dirty="0"/>
              <a:t>% </a:t>
            </a:r>
            <a:r>
              <a:rPr lang="sr-Latn-CS" altLang="en-US" b="1" dirty="0"/>
              <a:t>	</a:t>
            </a:r>
            <a:endParaRPr lang="sr-Latn-CS" altLang="en-US" sz="2000" b="1" dirty="0"/>
          </a:p>
          <a:p>
            <a:pPr marL="457200" lvl="1" indent="0">
              <a:spcBef>
                <a:spcPct val="0"/>
              </a:spcBef>
              <a:buClrTx/>
              <a:buFontTx/>
              <a:buNone/>
            </a:pPr>
            <a:r>
              <a:rPr lang="sr-Latn-CS" altLang="en-US" b="1" dirty="0"/>
              <a:t>Prisustvo	 5%</a:t>
            </a:r>
          </a:p>
          <a:p>
            <a:pPr marL="457200" lvl="1" indent="0">
              <a:spcBef>
                <a:spcPct val="0"/>
              </a:spcBef>
              <a:buClrTx/>
              <a:buFontTx/>
              <a:buNone/>
            </a:pPr>
            <a:r>
              <a:rPr lang="sr-Latn-CS" altLang="en-US" b="1" dirty="0"/>
              <a:t>					50% ocene</a:t>
            </a:r>
            <a:endParaRPr lang="en-US" altLang="en-US" b="1" dirty="0"/>
          </a:p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sr-Latn-CS" altLang="en-US" sz="2800" dirty="0"/>
              <a:t>Projekat (Arduino):</a:t>
            </a:r>
          </a:p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sr-Latn-CS" altLang="en-US" sz="2800" dirty="0"/>
              <a:t>     Zadatak </a:t>
            </a:r>
            <a:r>
              <a:rPr lang="en-US" altLang="en-US" sz="2800" dirty="0" err="1"/>
              <a:t>i</a:t>
            </a:r>
            <a:r>
              <a:rPr lang="sr-Latn-CS" altLang="en-US" sz="2800" dirty="0"/>
              <a:t>	</a:t>
            </a:r>
            <a:r>
              <a:rPr lang="en-US" altLang="en-US" sz="2800" dirty="0"/>
              <a:t>o</a:t>
            </a:r>
            <a:r>
              <a:rPr lang="sr-Latn-CS" altLang="en-US" sz="2800" dirty="0" err="1"/>
              <a:t>dbrana</a:t>
            </a:r>
            <a:r>
              <a:rPr lang="sr-Latn-CS" altLang="en-US" sz="2800" dirty="0"/>
              <a:t> 	</a:t>
            </a:r>
            <a:r>
              <a:rPr lang="en-US" altLang="en-US" b="1" dirty="0"/>
              <a:t>5</a:t>
            </a:r>
            <a:r>
              <a:rPr lang="sr-Latn-CS" altLang="en-US" b="1" dirty="0"/>
              <a:t>0% </a:t>
            </a:r>
            <a:r>
              <a:rPr lang="sr-Latn-CS" altLang="en-US" b="1" dirty="0" err="1"/>
              <a:t>ocene</a:t>
            </a:r>
            <a:endParaRPr lang="en-US" altLang="en-US" b="1" dirty="0"/>
          </a:p>
          <a:p>
            <a:pPr algn="l">
              <a:spcBef>
                <a:spcPct val="0"/>
              </a:spcBef>
              <a:buClrTx/>
              <a:buFontTx/>
              <a:buNone/>
            </a:pPr>
            <a:endParaRPr lang="en-US" altLang="en-US" sz="2000" b="1" dirty="0">
              <a:cs typeface="Times New Roman" pitchFamily="18" charset="0"/>
            </a:endParaRPr>
          </a:p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>
                <a:cs typeface="Times New Roman" pitchFamily="18" charset="0"/>
              </a:rPr>
              <a:t>INSTALACIJE, EPLAN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dirty="0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7010400" y="6049963"/>
          <a:ext cx="6096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" r:id="rId4" imgW="778880" imgH="761762" progId="CorelDRAW.Graphic.9">
                  <p:embed/>
                </p:oleObj>
              </mc:Choice>
              <mc:Fallback>
                <p:oleObj r:id="rId4" imgW="778880" imgH="761762" progId="CorelDRAW.Graphic.9">
                  <p:embed/>
                  <p:pic>
                    <p:nvPicPr>
                      <p:cNvPr id="409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49963"/>
                        <a:ext cx="6096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3" name="Rectangle 5"/>
          <p:cNvSpPr>
            <a:spLocks noChangeArrowheads="1"/>
          </p:cNvSpPr>
          <p:nvPr/>
        </p:nvSpPr>
        <p:spPr bwMode="auto">
          <a:xfrm>
            <a:off x="1371600" y="6096000"/>
            <a:ext cx="48768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743200" algn="ctr"/>
                <a:tab pos="5486400" algn="r"/>
              </a:tabLs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tabLst>
                <a:tab pos="2743200" algn="ctr"/>
                <a:tab pos="5486400" algn="r"/>
              </a:tabLs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tabLst>
                <a:tab pos="2743200" algn="ctr"/>
                <a:tab pos="5486400" algn="r"/>
              </a:tabLs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tabLst>
                <a:tab pos="2743200" algn="ctr"/>
                <a:tab pos="5486400" algn="r"/>
              </a:tabLs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tabLst>
                <a:tab pos="2743200" algn="ctr"/>
                <a:tab pos="5486400" algn="r"/>
              </a:tabLs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Helvetica YU" pitchFamily="34" charset="0"/>
              </a:rPr>
              <a:t>LEDA - Laboratory for Electronic Design Automation </a:t>
            </a:r>
            <a:endParaRPr lang="en-US" altLang="en-US" sz="1400" dirty="0">
              <a:latin typeface="Times New Roman" pitchFamily="18" charset="0"/>
            </a:endParaRPr>
          </a:p>
          <a:p>
            <a:r>
              <a:rPr lang="en-US" altLang="en-US" sz="1400" dirty="0">
                <a:latin typeface="Helvetica YU" pitchFamily="34" charset="0"/>
              </a:rPr>
              <a:t>http://leda.elfak.ni.ac.yu/</a:t>
            </a:r>
            <a:endParaRPr lang="en-US" altLang="en-US" sz="2400" dirty="0">
              <a:latin typeface="Times New Roman" pitchFamily="18" charset="0"/>
            </a:endParaRPr>
          </a:p>
        </p:txBody>
      </p:sp>
      <p:pic>
        <p:nvPicPr>
          <p:cNvPr id="4104" name="Ink 8"/>
          <p:cNvPicPr>
            <a:picLocks noRot="1" noChangeAspect="1" noEditPoints="1"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483647" y="2147483647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10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B45D3608-FB90-450F-97D5-AB42B5392642}" type="slidenum">
              <a:rPr lang="en-US" altLang="en-US" sz="1400" smtClean="0">
                <a:solidFill>
                  <a:schemeClr val="folHlink"/>
                </a:solidFill>
                <a:latin typeface="Times New Roman" pitchFamily="18" charset="0"/>
              </a:rPr>
              <a:pPr/>
              <a:t>20</a:t>
            </a:fld>
            <a:endParaRPr lang="en-US" altLang="en-US" sz="140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22534" name="Rectangle 1026"/>
          <p:cNvSpPr>
            <a:spLocks noGrp="1" noChangeArrowheads="1"/>
          </p:cNvSpPr>
          <p:nvPr>
            <p:ph type="ctr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62000" indent="-762000" eaLnBrk="1" hangingPunct="1"/>
            <a:r>
              <a:rPr lang="en-US" altLang="en-US" sz="2400" b="1">
                <a:cs typeface="Times New Roman" pitchFamily="18" charset="0"/>
              </a:rPr>
              <a:t>1.1 Definicija</a:t>
            </a:r>
          </a:p>
        </p:txBody>
      </p:sp>
      <p:sp>
        <p:nvSpPr>
          <p:cNvPr id="22535" name="Rectangle 1027"/>
          <p:cNvSpPr>
            <a:spLocks noChangeArrowheads="1"/>
          </p:cNvSpPr>
          <p:nvPr/>
        </p:nvSpPr>
        <p:spPr bwMode="auto">
          <a:xfrm>
            <a:off x="4162425" y="30257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  <p:graphicFrame>
        <p:nvGraphicFramePr>
          <p:cNvPr id="22530" name="Object 1028"/>
          <p:cNvGraphicFramePr>
            <a:graphicFrameLocks noChangeAspect="1"/>
          </p:cNvGraphicFramePr>
          <p:nvPr/>
        </p:nvGraphicFramePr>
        <p:xfrm>
          <a:off x="7010400" y="6049963"/>
          <a:ext cx="6096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3" r:id="rId4" imgW="778880" imgH="761762" progId="CorelDRAW.Graphic.9">
                  <p:embed/>
                </p:oleObj>
              </mc:Choice>
              <mc:Fallback>
                <p:oleObj r:id="rId4" imgW="778880" imgH="761762" progId="CorelDRAW.Graphic.9">
                  <p:embed/>
                  <p:pic>
                    <p:nvPicPr>
                      <p:cNvPr id="2253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49963"/>
                        <a:ext cx="6096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7" name="Rectangle 1030"/>
          <p:cNvSpPr>
            <a:spLocks noChangeArrowheads="1"/>
          </p:cNvSpPr>
          <p:nvPr/>
        </p:nvSpPr>
        <p:spPr bwMode="auto">
          <a:xfrm>
            <a:off x="1447800" y="1371600"/>
            <a:ext cx="7086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sr-Latn-CS" altLang="en-US" b="1">
                <a:latin typeface="Times New Roman" pitchFamily="18" charset="0"/>
              </a:rPr>
              <a:t>Dodavanjem ose aplikacije, ravan prerasta u prostor projektovanja</a:t>
            </a:r>
          </a:p>
        </p:txBody>
      </p:sp>
      <p:sp>
        <p:nvSpPr>
          <p:cNvPr id="22538" name="Freeform 1031"/>
          <p:cNvSpPr>
            <a:spLocks/>
          </p:cNvSpPr>
          <p:nvPr/>
        </p:nvSpPr>
        <p:spPr bwMode="auto">
          <a:xfrm>
            <a:off x="4572000" y="3876675"/>
            <a:ext cx="1588" cy="12700"/>
          </a:xfrm>
          <a:custGeom>
            <a:avLst/>
            <a:gdLst>
              <a:gd name="T0" fmla="*/ 0 w 1588"/>
              <a:gd name="T1" fmla="*/ 2147483647 h 8"/>
              <a:gd name="T2" fmla="*/ 0 w 1588"/>
              <a:gd name="T3" fmla="*/ 2147483647 h 8"/>
              <a:gd name="T4" fmla="*/ 0 w 1588"/>
              <a:gd name="T5" fmla="*/ 2147483647 h 8"/>
              <a:gd name="T6" fmla="*/ 0 w 1588"/>
              <a:gd name="T7" fmla="*/ 0 h 8"/>
              <a:gd name="T8" fmla="*/ 0 w 1588"/>
              <a:gd name="T9" fmla="*/ 0 h 8"/>
              <a:gd name="T10" fmla="*/ 0 w 1588"/>
              <a:gd name="T11" fmla="*/ 0 h 8"/>
              <a:gd name="T12" fmla="*/ 0 w 1588"/>
              <a:gd name="T13" fmla="*/ 2147483647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88"/>
              <a:gd name="T22" fmla="*/ 0 h 8"/>
              <a:gd name="T23" fmla="*/ 1588 w 1588"/>
              <a:gd name="T24" fmla="*/ 8 h 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88" h="8">
                <a:moveTo>
                  <a:pt x="0" y="8"/>
                </a:moveTo>
                <a:lnTo>
                  <a:pt x="0" y="8"/>
                </a:lnTo>
                <a:lnTo>
                  <a:pt x="0" y="0"/>
                </a:lnTo>
                <a:lnTo>
                  <a:pt x="0" y="8"/>
                </a:lnTo>
                <a:close/>
              </a:path>
            </a:pathLst>
          </a:custGeom>
          <a:blipFill dpi="0" rotWithShape="0">
            <a:blip r:embed="rId6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539" name="Rectangle 1035"/>
          <p:cNvSpPr>
            <a:spLocks noChangeArrowheads="1"/>
          </p:cNvSpPr>
          <p:nvPr/>
        </p:nvSpPr>
        <p:spPr bwMode="auto">
          <a:xfrm>
            <a:off x="5287963" y="4762500"/>
            <a:ext cx="12700" cy="1588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  <p:sp>
        <p:nvSpPr>
          <p:cNvPr id="22540" name="Rectangle 1039"/>
          <p:cNvSpPr>
            <a:spLocks noChangeArrowheads="1"/>
          </p:cNvSpPr>
          <p:nvPr/>
        </p:nvSpPr>
        <p:spPr bwMode="auto">
          <a:xfrm>
            <a:off x="4997450" y="4616450"/>
            <a:ext cx="11113" cy="1588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  <p:sp>
        <p:nvSpPr>
          <p:cNvPr id="22541" name="Rectangle 1046"/>
          <p:cNvSpPr>
            <a:spLocks noChangeArrowheads="1"/>
          </p:cNvSpPr>
          <p:nvPr/>
        </p:nvSpPr>
        <p:spPr bwMode="auto">
          <a:xfrm>
            <a:off x="2713038" y="1911350"/>
            <a:ext cx="12700" cy="84138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  <p:sp>
        <p:nvSpPr>
          <p:cNvPr id="22542" name="Rectangle 1047"/>
          <p:cNvSpPr>
            <a:spLocks noChangeArrowheads="1"/>
          </p:cNvSpPr>
          <p:nvPr/>
        </p:nvSpPr>
        <p:spPr bwMode="auto">
          <a:xfrm>
            <a:off x="1511300" y="1825625"/>
            <a:ext cx="60325" cy="12700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  <p:sp>
        <p:nvSpPr>
          <p:cNvPr id="22543" name="Rectangle 1048"/>
          <p:cNvSpPr>
            <a:spLocks noChangeArrowheads="1"/>
          </p:cNvSpPr>
          <p:nvPr/>
        </p:nvSpPr>
        <p:spPr bwMode="auto">
          <a:xfrm>
            <a:off x="1535113" y="1995488"/>
            <a:ext cx="12700" cy="12700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  <p:sp>
        <p:nvSpPr>
          <p:cNvPr id="22544" name="Freeform 1049"/>
          <p:cNvSpPr>
            <a:spLocks/>
          </p:cNvSpPr>
          <p:nvPr/>
        </p:nvSpPr>
        <p:spPr bwMode="auto">
          <a:xfrm>
            <a:off x="1924050" y="1741488"/>
            <a:ext cx="11113" cy="11112"/>
          </a:xfrm>
          <a:custGeom>
            <a:avLst/>
            <a:gdLst>
              <a:gd name="T0" fmla="*/ 0 w 7"/>
              <a:gd name="T1" fmla="*/ 2147483647 h 7"/>
              <a:gd name="T2" fmla="*/ 0 w 7"/>
              <a:gd name="T3" fmla="*/ 2147483647 h 7"/>
              <a:gd name="T4" fmla="*/ 2147483647 w 7"/>
              <a:gd name="T5" fmla="*/ 0 h 7"/>
              <a:gd name="T6" fmla="*/ 2147483647 w 7"/>
              <a:gd name="T7" fmla="*/ 0 h 7"/>
              <a:gd name="T8" fmla="*/ 0 w 7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7"/>
              <a:gd name="T17" fmla="*/ 7 w 7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7">
                <a:moveTo>
                  <a:pt x="0" y="7"/>
                </a:moveTo>
                <a:lnTo>
                  <a:pt x="0" y="7"/>
                </a:lnTo>
                <a:lnTo>
                  <a:pt x="7" y="0"/>
                </a:lnTo>
                <a:lnTo>
                  <a:pt x="0" y="7"/>
                </a:lnTo>
                <a:close/>
              </a:path>
            </a:pathLst>
          </a:custGeom>
          <a:blipFill dpi="0" rotWithShape="0">
            <a:blip r:embed="rId6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22531" name="Object 1051"/>
          <p:cNvGraphicFramePr>
            <a:graphicFrameLocks noChangeAspect="1"/>
          </p:cNvGraphicFramePr>
          <p:nvPr/>
        </p:nvGraphicFramePr>
        <p:xfrm>
          <a:off x="1981200" y="2719388"/>
          <a:ext cx="5181600" cy="299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4" name="CorelDRAW" r:id="rId7" imgW="9725025" imgH="5829300" progId="CorelDRAW.Graphic.11">
                  <p:embed/>
                </p:oleObj>
              </mc:Choice>
              <mc:Fallback>
                <p:oleObj name="CorelDRAW" r:id="rId7" imgW="9725025" imgH="5829300" progId="CorelDRAW.Graphic.11">
                  <p:embed/>
                  <p:pic>
                    <p:nvPicPr>
                      <p:cNvPr id="22531" name="Object 10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719388"/>
                        <a:ext cx="5181600" cy="299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10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FADDA71E-9B9D-46E6-8A47-F1E51E7796DC}" type="slidenum">
              <a:rPr lang="en-US" altLang="en-US" sz="1400" smtClean="0">
                <a:solidFill>
                  <a:schemeClr val="folHlink"/>
                </a:solidFill>
                <a:latin typeface="Times New Roman" pitchFamily="18" charset="0"/>
              </a:rPr>
              <a:pPr/>
              <a:t>21</a:t>
            </a:fld>
            <a:endParaRPr lang="en-US" altLang="en-US" sz="140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ctr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62000" indent="-762000" eaLnBrk="1" hangingPunct="1"/>
            <a:r>
              <a:rPr lang="en-US" altLang="en-US" sz="2400" b="1">
                <a:cs typeface="Times New Roman" pitchFamily="18" charset="0"/>
              </a:rPr>
              <a:t>1.1 Definicija</a:t>
            </a:r>
          </a:p>
        </p:txBody>
      </p:sp>
      <p:sp>
        <p:nvSpPr>
          <p:cNvPr id="23558" name="Rectangle 3"/>
          <p:cNvSpPr>
            <a:spLocks noChangeArrowheads="1"/>
          </p:cNvSpPr>
          <p:nvPr/>
        </p:nvSpPr>
        <p:spPr bwMode="auto">
          <a:xfrm>
            <a:off x="4162425" y="30257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  <p:graphicFrame>
        <p:nvGraphicFramePr>
          <p:cNvPr id="23554" name="Object 4"/>
          <p:cNvGraphicFramePr>
            <a:graphicFrameLocks noChangeAspect="1"/>
          </p:cNvGraphicFramePr>
          <p:nvPr/>
        </p:nvGraphicFramePr>
        <p:xfrm>
          <a:off x="7010400" y="6049963"/>
          <a:ext cx="6096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1" r:id="rId4" imgW="778880" imgH="761762" progId="CorelDRAW.Graphic.9">
                  <p:embed/>
                </p:oleObj>
              </mc:Choice>
              <mc:Fallback>
                <p:oleObj r:id="rId4" imgW="778880" imgH="761762" progId="CorelDRAW.Graphic.9">
                  <p:embed/>
                  <p:pic>
                    <p:nvPicPr>
                      <p:cNvPr id="2355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49963"/>
                        <a:ext cx="6096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0" name="Freeform 7"/>
          <p:cNvSpPr>
            <a:spLocks/>
          </p:cNvSpPr>
          <p:nvPr/>
        </p:nvSpPr>
        <p:spPr bwMode="auto">
          <a:xfrm>
            <a:off x="4572000" y="3876675"/>
            <a:ext cx="1588" cy="12700"/>
          </a:xfrm>
          <a:custGeom>
            <a:avLst/>
            <a:gdLst>
              <a:gd name="T0" fmla="*/ 0 w 1588"/>
              <a:gd name="T1" fmla="*/ 2147483647 h 8"/>
              <a:gd name="T2" fmla="*/ 0 w 1588"/>
              <a:gd name="T3" fmla="*/ 2147483647 h 8"/>
              <a:gd name="T4" fmla="*/ 0 w 1588"/>
              <a:gd name="T5" fmla="*/ 2147483647 h 8"/>
              <a:gd name="T6" fmla="*/ 0 w 1588"/>
              <a:gd name="T7" fmla="*/ 0 h 8"/>
              <a:gd name="T8" fmla="*/ 0 w 1588"/>
              <a:gd name="T9" fmla="*/ 0 h 8"/>
              <a:gd name="T10" fmla="*/ 0 w 1588"/>
              <a:gd name="T11" fmla="*/ 0 h 8"/>
              <a:gd name="T12" fmla="*/ 0 w 1588"/>
              <a:gd name="T13" fmla="*/ 2147483647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88"/>
              <a:gd name="T22" fmla="*/ 0 h 8"/>
              <a:gd name="T23" fmla="*/ 1588 w 1588"/>
              <a:gd name="T24" fmla="*/ 8 h 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88" h="8">
                <a:moveTo>
                  <a:pt x="0" y="8"/>
                </a:moveTo>
                <a:lnTo>
                  <a:pt x="0" y="8"/>
                </a:lnTo>
                <a:lnTo>
                  <a:pt x="0" y="0"/>
                </a:lnTo>
                <a:lnTo>
                  <a:pt x="0" y="8"/>
                </a:lnTo>
                <a:close/>
              </a:path>
            </a:pathLst>
          </a:custGeom>
          <a:blipFill dpi="0" rotWithShape="0">
            <a:blip r:embed="rId6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3561" name="Rectangle 8"/>
          <p:cNvSpPr>
            <a:spLocks noChangeArrowheads="1"/>
          </p:cNvSpPr>
          <p:nvPr/>
        </p:nvSpPr>
        <p:spPr bwMode="auto">
          <a:xfrm>
            <a:off x="6624638" y="5005388"/>
            <a:ext cx="12700" cy="206375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  <p:sp>
        <p:nvSpPr>
          <p:cNvPr id="23562" name="Freeform 9"/>
          <p:cNvSpPr>
            <a:spLocks/>
          </p:cNvSpPr>
          <p:nvPr/>
        </p:nvSpPr>
        <p:spPr bwMode="auto">
          <a:xfrm>
            <a:off x="6661150" y="4968875"/>
            <a:ext cx="12700" cy="1588"/>
          </a:xfrm>
          <a:custGeom>
            <a:avLst/>
            <a:gdLst>
              <a:gd name="T0" fmla="*/ 0 w 8"/>
              <a:gd name="T1" fmla="*/ 0 h 1588"/>
              <a:gd name="T2" fmla="*/ 0 w 8"/>
              <a:gd name="T3" fmla="*/ 0 h 1588"/>
              <a:gd name="T4" fmla="*/ 0 w 8"/>
              <a:gd name="T5" fmla="*/ 0 h 1588"/>
              <a:gd name="T6" fmla="*/ 2147483647 w 8"/>
              <a:gd name="T7" fmla="*/ 0 h 1588"/>
              <a:gd name="T8" fmla="*/ 2147483647 w 8"/>
              <a:gd name="T9" fmla="*/ 0 h 1588"/>
              <a:gd name="T10" fmla="*/ 2147483647 w 8"/>
              <a:gd name="T11" fmla="*/ 0 h 1588"/>
              <a:gd name="T12" fmla="*/ 0 w 8"/>
              <a:gd name="T13" fmla="*/ 0 h 15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"/>
              <a:gd name="T22" fmla="*/ 0 h 1588"/>
              <a:gd name="T23" fmla="*/ 8 w 8"/>
              <a:gd name="T24" fmla="*/ 1588 h 158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" h="1588">
                <a:moveTo>
                  <a:pt x="0" y="0"/>
                </a:moveTo>
                <a:lnTo>
                  <a:pt x="0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6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3563" name="Rectangle 10"/>
          <p:cNvSpPr>
            <a:spLocks noChangeArrowheads="1"/>
          </p:cNvSpPr>
          <p:nvPr/>
        </p:nvSpPr>
        <p:spPr bwMode="auto">
          <a:xfrm>
            <a:off x="4875213" y="4919663"/>
            <a:ext cx="122237" cy="12700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  <p:sp>
        <p:nvSpPr>
          <p:cNvPr id="23564" name="Rectangle 11"/>
          <p:cNvSpPr>
            <a:spLocks noChangeArrowheads="1"/>
          </p:cNvSpPr>
          <p:nvPr/>
        </p:nvSpPr>
        <p:spPr bwMode="auto">
          <a:xfrm>
            <a:off x="5287963" y="4762500"/>
            <a:ext cx="12700" cy="1588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  <p:sp>
        <p:nvSpPr>
          <p:cNvPr id="23565" name="Rectangle 12"/>
          <p:cNvSpPr>
            <a:spLocks noChangeArrowheads="1"/>
          </p:cNvSpPr>
          <p:nvPr/>
        </p:nvSpPr>
        <p:spPr bwMode="auto">
          <a:xfrm>
            <a:off x="5287963" y="4652963"/>
            <a:ext cx="12700" cy="1587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  <p:sp>
        <p:nvSpPr>
          <p:cNvPr id="23566" name="Rectangle 13"/>
          <p:cNvSpPr>
            <a:spLocks noChangeArrowheads="1"/>
          </p:cNvSpPr>
          <p:nvPr/>
        </p:nvSpPr>
        <p:spPr bwMode="auto">
          <a:xfrm>
            <a:off x="5180013" y="4629150"/>
            <a:ext cx="217487" cy="11113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  <p:sp>
        <p:nvSpPr>
          <p:cNvPr id="23567" name="Rectangle 14"/>
          <p:cNvSpPr>
            <a:spLocks noChangeArrowheads="1"/>
          </p:cNvSpPr>
          <p:nvPr/>
        </p:nvSpPr>
        <p:spPr bwMode="auto">
          <a:xfrm>
            <a:off x="5240338" y="4811713"/>
            <a:ext cx="96837" cy="11112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  <p:sp>
        <p:nvSpPr>
          <p:cNvPr id="23568" name="Rectangle 15"/>
          <p:cNvSpPr>
            <a:spLocks noChangeArrowheads="1"/>
          </p:cNvSpPr>
          <p:nvPr/>
        </p:nvSpPr>
        <p:spPr bwMode="auto">
          <a:xfrm>
            <a:off x="4997450" y="4616450"/>
            <a:ext cx="11113" cy="1588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  <p:sp>
        <p:nvSpPr>
          <p:cNvPr id="23569" name="Freeform 16"/>
          <p:cNvSpPr>
            <a:spLocks/>
          </p:cNvSpPr>
          <p:nvPr/>
        </p:nvSpPr>
        <p:spPr bwMode="auto">
          <a:xfrm>
            <a:off x="4668838" y="4519613"/>
            <a:ext cx="12700" cy="1587"/>
          </a:xfrm>
          <a:custGeom>
            <a:avLst/>
            <a:gdLst>
              <a:gd name="T0" fmla="*/ 0 w 8"/>
              <a:gd name="T1" fmla="*/ 0 h 1587"/>
              <a:gd name="T2" fmla="*/ 0 w 8"/>
              <a:gd name="T3" fmla="*/ 0 h 1587"/>
              <a:gd name="T4" fmla="*/ 0 w 8"/>
              <a:gd name="T5" fmla="*/ 0 h 1587"/>
              <a:gd name="T6" fmla="*/ 2147483647 w 8"/>
              <a:gd name="T7" fmla="*/ 0 h 1587"/>
              <a:gd name="T8" fmla="*/ 2147483647 w 8"/>
              <a:gd name="T9" fmla="*/ 0 h 1587"/>
              <a:gd name="T10" fmla="*/ 2147483647 w 8"/>
              <a:gd name="T11" fmla="*/ 0 h 1587"/>
              <a:gd name="T12" fmla="*/ 0 w 8"/>
              <a:gd name="T13" fmla="*/ 0 h 15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"/>
              <a:gd name="T22" fmla="*/ 0 h 1587"/>
              <a:gd name="T23" fmla="*/ 8 w 8"/>
              <a:gd name="T24" fmla="*/ 1587 h 158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" h="1587">
                <a:moveTo>
                  <a:pt x="0" y="0"/>
                </a:moveTo>
                <a:lnTo>
                  <a:pt x="0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6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3570" name="Freeform 17"/>
          <p:cNvSpPr>
            <a:spLocks/>
          </p:cNvSpPr>
          <p:nvPr/>
        </p:nvSpPr>
        <p:spPr bwMode="auto">
          <a:xfrm>
            <a:off x="4462463" y="4519613"/>
            <a:ext cx="12700" cy="1587"/>
          </a:xfrm>
          <a:custGeom>
            <a:avLst/>
            <a:gdLst>
              <a:gd name="T0" fmla="*/ 0 w 8"/>
              <a:gd name="T1" fmla="*/ 0 h 1587"/>
              <a:gd name="T2" fmla="*/ 0 w 8"/>
              <a:gd name="T3" fmla="*/ 0 h 1587"/>
              <a:gd name="T4" fmla="*/ 0 w 8"/>
              <a:gd name="T5" fmla="*/ 0 h 1587"/>
              <a:gd name="T6" fmla="*/ 2147483647 w 8"/>
              <a:gd name="T7" fmla="*/ 0 h 1587"/>
              <a:gd name="T8" fmla="*/ 2147483647 w 8"/>
              <a:gd name="T9" fmla="*/ 0 h 1587"/>
              <a:gd name="T10" fmla="*/ 2147483647 w 8"/>
              <a:gd name="T11" fmla="*/ 0 h 1587"/>
              <a:gd name="T12" fmla="*/ 0 w 8"/>
              <a:gd name="T13" fmla="*/ 0 h 15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"/>
              <a:gd name="T22" fmla="*/ 0 h 1587"/>
              <a:gd name="T23" fmla="*/ 8 w 8"/>
              <a:gd name="T24" fmla="*/ 1587 h 158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" h="1587">
                <a:moveTo>
                  <a:pt x="0" y="0"/>
                </a:moveTo>
                <a:lnTo>
                  <a:pt x="0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6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3571" name="Rectangle 18"/>
          <p:cNvSpPr>
            <a:spLocks noChangeArrowheads="1"/>
          </p:cNvSpPr>
          <p:nvPr/>
        </p:nvSpPr>
        <p:spPr bwMode="auto">
          <a:xfrm>
            <a:off x="3733800" y="3500438"/>
            <a:ext cx="12700" cy="642937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  <p:sp>
        <p:nvSpPr>
          <p:cNvPr id="23572" name="Rectangle 19"/>
          <p:cNvSpPr>
            <a:spLocks noChangeArrowheads="1"/>
          </p:cNvSpPr>
          <p:nvPr/>
        </p:nvSpPr>
        <p:spPr bwMode="auto">
          <a:xfrm>
            <a:off x="3733800" y="3500438"/>
            <a:ext cx="12700" cy="642937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  <p:sp>
        <p:nvSpPr>
          <p:cNvPr id="23573" name="Rectangle 20"/>
          <p:cNvSpPr>
            <a:spLocks noChangeArrowheads="1"/>
          </p:cNvSpPr>
          <p:nvPr/>
        </p:nvSpPr>
        <p:spPr bwMode="auto">
          <a:xfrm>
            <a:off x="2446338" y="2651125"/>
            <a:ext cx="292100" cy="12700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  <p:sp>
        <p:nvSpPr>
          <p:cNvPr id="23574" name="Rectangle 21"/>
          <p:cNvSpPr>
            <a:spLocks noChangeArrowheads="1"/>
          </p:cNvSpPr>
          <p:nvPr/>
        </p:nvSpPr>
        <p:spPr bwMode="auto">
          <a:xfrm>
            <a:off x="3151188" y="2967038"/>
            <a:ext cx="120650" cy="11112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  <p:sp>
        <p:nvSpPr>
          <p:cNvPr id="23575" name="Rectangle 22"/>
          <p:cNvSpPr>
            <a:spLocks noChangeArrowheads="1"/>
          </p:cNvSpPr>
          <p:nvPr/>
        </p:nvSpPr>
        <p:spPr bwMode="auto">
          <a:xfrm>
            <a:off x="2713038" y="1911350"/>
            <a:ext cx="12700" cy="84138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  <p:sp>
        <p:nvSpPr>
          <p:cNvPr id="23576" name="Rectangle 23"/>
          <p:cNvSpPr>
            <a:spLocks noChangeArrowheads="1"/>
          </p:cNvSpPr>
          <p:nvPr/>
        </p:nvSpPr>
        <p:spPr bwMode="auto">
          <a:xfrm>
            <a:off x="1511300" y="1825625"/>
            <a:ext cx="60325" cy="12700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  <p:sp>
        <p:nvSpPr>
          <p:cNvPr id="23577" name="Rectangle 24"/>
          <p:cNvSpPr>
            <a:spLocks noChangeArrowheads="1"/>
          </p:cNvSpPr>
          <p:nvPr/>
        </p:nvSpPr>
        <p:spPr bwMode="auto">
          <a:xfrm>
            <a:off x="1535113" y="1995488"/>
            <a:ext cx="12700" cy="12700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  <p:sp>
        <p:nvSpPr>
          <p:cNvPr id="23578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752600"/>
            <a:ext cx="6662738" cy="3657600"/>
          </a:xfrm>
          <a:solidFill>
            <a:schemeClr val="bg2"/>
          </a:solidFill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§"/>
            </a:pPr>
            <a:r>
              <a:rPr lang="sr-Latn-CS" altLang="en-US" sz="2800" b="1" dirty="0"/>
              <a:t>Projektovanje predstavlja kretanje kroz projektni prostor</a:t>
            </a:r>
          </a:p>
          <a:p>
            <a:pPr marL="609600" indent="-609600" eaLnBrk="1" hangingPunct="1">
              <a:buFont typeface="Wingdings" pitchFamily="2" charset="2"/>
              <a:buChar char="§"/>
            </a:pPr>
            <a:r>
              <a:rPr lang="sr-Latn-CS" altLang="en-US" sz="2800" b="1" dirty="0"/>
              <a:t>Prelazak iz opisa ponašanja u strukturni opis predstavlja strukturno projektovanje</a:t>
            </a:r>
          </a:p>
          <a:p>
            <a:pPr marL="609600" indent="-609600" eaLnBrk="1" hangingPunct="1">
              <a:buFont typeface="Wingdings" pitchFamily="2" charset="2"/>
              <a:buChar char="§"/>
            </a:pPr>
            <a:r>
              <a:rPr lang="sr-Latn-CS" altLang="en-US" sz="2800" b="1" dirty="0"/>
              <a:t>Prelazak iz strukturnog u fizički je fizičko projektovanje</a:t>
            </a:r>
          </a:p>
          <a:p>
            <a:pPr marL="609600" indent="-609600" algn="l">
              <a:spcBef>
                <a:spcPct val="0"/>
              </a:spcBef>
              <a:buClrTx/>
              <a:buFontTx/>
              <a:buNone/>
            </a:pPr>
            <a:endParaRPr lang="sr-Latn-CS" altLang="en-US" sz="2800" b="1" dirty="0"/>
          </a:p>
        </p:txBody>
      </p:sp>
      <p:sp>
        <p:nvSpPr>
          <p:cNvPr id="23579" name="Freeform 25"/>
          <p:cNvSpPr>
            <a:spLocks/>
          </p:cNvSpPr>
          <p:nvPr/>
        </p:nvSpPr>
        <p:spPr bwMode="auto">
          <a:xfrm>
            <a:off x="1924050" y="1741488"/>
            <a:ext cx="11113" cy="11112"/>
          </a:xfrm>
          <a:custGeom>
            <a:avLst/>
            <a:gdLst>
              <a:gd name="T0" fmla="*/ 0 w 7"/>
              <a:gd name="T1" fmla="*/ 2147483647 h 7"/>
              <a:gd name="T2" fmla="*/ 0 w 7"/>
              <a:gd name="T3" fmla="*/ 2147483647 h 7"/>
              <a:gd name="T4" fmla="*/ 2147483647 w 7"/>
              <a:gd name="T5" fmla="*/ 0 h 7"/>
              <a:gd name="T6" fmla="*/ 2147483647 w 7"/>
              <a:gd name="T7" fmla="*/ 0 h 7"/>
              <a:gd name="T8" fmla="*/ 0 w 7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7"/>
              <a:gd name="T17" fmla="*/ 7 w 7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7">
                <a:moveTo>
                  <a:pt x="0" y="7"/>
                </a:moveTo>
                <a:lnTo>
                  <a:pt x="0" y="7"/>
                </a:lnTo>
                <a:lnTo>
                  <a:pt x="7" y="0"/>
                </a:lnTo>
                <a:lnTo>
                  <a:pt x="0" y="7"/>
                </a:lnTo>
                <a:close/>
              </a:path>
            </a:pathLst>
          </a:custGeom>
          <a:blipFill dpi="0" rotWithShape="0">
            <a:blip r:embed="rId6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10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4CDB3AAE-A684-4BEF-A270-C64E39178424}" type="slidenum">
              <a:rPr lang="en-US" altLang="en-US" sz="1400" smtClean="0">
                <a:solidFill>
                  <a:schemeClr val="folHlink"/>
                </a:solidFill>
                <a:latin typeface="Times New Roman" pitchFamily="18" charset="0"/>
              </a:rPr>
              <a:pPr/>
              <a:t>22</a:t>
            </a:fld>
            <a:endParaRPr lang="en-US" altLang="en-US" sz="140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1295400"/>
            <a:ext cx="8229600" cy="4572000"/>
          </a:xfrm>
          <a:solidFill>
            <a:schemeClr val="bg2"/>
          </a:solidFill>
        </p:spPr>
        <p:txBody>
          <a:bodyPr/>
          <a:lstStyle/>
          <a:p>
            <a:pPr algn="l" eaLnBrk="1" hangingPunct="1"/>
            <a:endParaRPr lang="en-US" altLang="en-US" sz="1400" b="1" u="sng">
              <a:cs typeface="Times New Roman" pitchFamily="18" charset="0"/>
            </a:endParaRPr>
          </a:p>
          <a:p>
            <a:pPr algn="l" eaLnBrk="1" hangingPunct="1"/>
            <a:endParaRPr lang="en-US" altLang="en-US" sz="1400" b="1" u="sng">
              <a:cs typeface="Times New Roman" pitchFamily="18" charset="0"/>
            </a:endParaRPr>
          </a:p>
          <a:p>
            <a:pPr algn="l" eaLnBrk="1" hangingPunct="1"/>
            <a:endParaRPr lang="en-US" altLang="en-US" sz="1400" b="1" u="sng">
              <a:cs typeface="Times New Roman" pitchFamily="18" charset="0"/>
            </a:endParaRPr>
          </a:p>
          <a:p>
            <a:pPr algn="l" eaLnBrk="1" hangingPunct="1"/>
            <a:endParaRPr lang="en-US" altLang="en-US" sz="1400" b="1" u="sng">
              <a:cs typeface="Times New Roman" pitchFamily="18" charset="0"/>
            </a:endParaRPr>
          </a:p>
          <a:p>
            <a:pPr algn="l" eaLnBrk="1" hangingPunct="1"/>
            <a:endParaRPr lang="en-US" altLang="en-US" sz="1400" b="1" u="sng">
              <a:cs typeface="Times New Roman" pitchFamily="18" charset="0"/>
            </a:endParaRPr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7010400" y="6065838"/>
          <a:ext cx="6096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69" r:id="rId4" imgW="778880" imgH="761762" progId="CorelDRAW.Graphic.9">
                  <p:embed/>
                </p:oleObj>
              </mc:Choice>
              <mc:Fallback>
                <p:oleObj r:id="rId4" imgW="778880" imgH="761762" progId="CorelDRAW.Graphic.9">
                  <p:embed/>
                  <p:pic>
                    <p:nvPicPr>
                      <p:cNvPr id="2457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65838"/>
                        <a:ext cx="6096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1143000" y="1162050"/>
          <a:ext cx="7162800" cy="429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0" name="CorelDRAW" r:id="rId6" imgW="6162675" imgH="3695700" progId="CorelDRAW.Graphic.11">
                  <p:embed/>
                </p:oleObj>
              </mc:Choice>
              <mc:Fallback>
                <p:oleObj name="CorelDRAW" r:id="rId6" imgW="6162675" imgH="3695700" progId="CorelDRAW.Graphic.11">
                  <p:embed/>
                  <p:pic>
                    <p:nvPicPr>
                      <p:cNvPr id="2457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162050"/>
                        <a:ext cx="7162800" cy="429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819400" y="2133600"/>
            <a:ext cx="3748088" cy="552450"/>
            <a:chOff x="2064" y="1488"/>
            <a:chExt cx="2064" cy="336"/>
          </a:xfrm>
        </p:grpSpPr>
        <p:grpSp>
          <p:nvGrpSpPr>
            <p:cNvPr id="24594" name="Group 8"/>
            <p:cNvGrpSpPr>
              <a:grpSpLocks/>
            </p:cNvGrpSpPr>
            <p:nvPr/>
          </p:nvGrpSpPr>
          <p:grpSpPr bwMode="auto">
            <a:xfrm>
              <a:off x="2064" y="1488"/>
              <a:ext cx="1632" cy="336"/>
              <a:chOff x="2064" y="1488"/>
              <a:chExt cx="1632" cy="336"/>
            </a:xfrm>
          </p:grpSpPr>
          <p:sp>
            <p:nvSpPr>
              <p:cNvPr id="24596" name="AutoShape 9"/>
              <p:cNvSpPr>
                <a:spLocks noChangeArrowheads="1"/>
              </p:cNvSpPr>
              <p:nvPr/>
            </p:nvSpPr>
            <p:spPr bwMode="auto">
              <a:xfrm>
                <a:off x="2064" y="1488"/>
                <a:ext cx="336" cy="336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9pPr>
              </a:lstStyle>
              <a:p>
                <a:pPr>
                  <a:buFont typeface="Wingdings" pitchFamily="2" charset="2"/>
                  <a:buNone/>
                </a:pPr>
                <a:endParaRPr lang="en-US" altLang="en-US"/>
              </a:p>
            </p:txBody>
          </p:sp>
          <p:sp>
            <p:nvSpPr>
              <p:cNvPr id="24597" name="AutoShape 10"/>
              <p:cNvSpPr>
                <a:spLocks noChangeArrowheads="1"/>
              </p:cNvSpPr>
              <p:nvPr/>
            </p:nvSpPr>
            <p:spPr bwMode="auto">
              <a:xfrm>
                <a:off x="2496" y="1488"/>
                <a:ext cx="336" cy="336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9pPr>
              </a:lstStyle>
              <a:p>
                <a:pPr>
                  <a:buFont typeface="Wingdings" pitchFamily="2" charset="2"/>
                  <a:buNone/>
                </a:pPr>
                <a:endParaRPr lang="en-US" altLang="en-US"/>
              </a:p>
            </p:txBody>
          </p:sp>
          <p:sp>
            <p:nvSpPr>
              <p:cNvPr id="24598" name="AutoShape 11"/>
              <p:cNvSpPr>
                <a:spLocks noChangeArrowheads="1"/>
              </p:cNvSpPr>
              <p:nvPr/>
            </p:nvSpPr>
            <p:spPr bwMode="auto">
              <a:xfrm>
                <a:off x="2928" y="1488"/>
                <a:ext cx="336" cy="336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9pPr>
              </a:lstStyle>
              <a:p>
                <a:pPr>
                  <a:buFont typeface="Wingdings" pitchFamily="2" charset="2"/>
                  <a:buNone/>
                </a:pPr>
                <a:endParaRPr lang="en-US" altLang="en-US"/>
              </a:p>
            </p:txBody>
          </p:sp>
          <p:sp>
            <p:nvSpPr>
              <p:cNvPr id="24599" name="AutoShape 12"/>
              <p:cNvSpPr>
                <a:spLocks noChangeArrowheads="1"/>
              </p:cNvSpPr>
              <p:nvPr/>
            </p:nvSpPr>
            <p:spPr bwMode="auto">
              <a:xfrm>
                <a:off x="3360" y="1488"/>
                <a:ext cx="336" cy="336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9pPr>
              </a:lstStyle>
              <a:p>
                <a:pPr>
                  <a:buFont typeface="Wingdings" pitchFamily="2" charset="2"/>
                  <a:buNone/>
                </a:pPr>
                <a:endParaRPr lang="en-US" altLang="en-US"/>
              </a:p>
            </p:txBody>
          </p:sp>
        </p:grpSp>
        <p:sp>
          <p:nvSpPr>
            <p:cNvPr id="24595" name="AutoShape 13"/>
            <p:cNvSpPr>
              <a:spLocks noChangeArrowheads="1"/>
            </p:cNvSpPr>
            <p:nvPr/>
          </p:nvSpPr>
          <p:spPr bwMode="auto">
            <a:xfrm>
              <a:off x="3792" y="1488"/>
              <a:ext cx="336" cy="336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endParaRPr lang="en-US" alt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881313" y="3124200"/>
            <a:ext cx="3748087" cy="552450"/>
            <a:chOff x="2064" y="2064"/>
            <a:chExt cx="2064" cy="336"/>
          </a:xfrm>
        </p:grpSpPr>
        <p:sp>
          <p:nvSpPr>
            <p:cNvPr id="24589" name="AutoShape 15"/>
            <p:cNvSpPr>
              <a:spLocks noChangeArrowheads="1"/>
            </p:cNvSpPr>
            <p:nvPr/>
          </p:nvSpPr>
          <p:spPr bwMode="auto">
            <a:xfrm>
              <a:off x="2064" y="2064"/>
              <a:ext cx="336" cy="336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endParaRPr lang="en-US" altLang="en-US"/>
            </a:p>
          </p:txBody>
        </p:sp>
        <p:sp>
          <p:nvSpPr>
            <p:cNvPr id="24590" name="AutoShape 16"/>
            <p:cNvSpPr>
              <a:spLocks noChangeArrowheads="1"/>
            </p:cNvSpPr>
            <p:nvPr/>
          </p:nvSpPr>
          <p:spPr bwMode="auto">
            <a:xfrm>
              <a:off x="2496" y="2064"/>
              <a:ext cx="336" cy="336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endParaRPr lang="en-US" altLang="en-US"/>
            </a:p>
          </p:txBody>
        </p:sp>
        <p:sp>
          <p:nvSpPr>
            <p:cNvPr id="24591" name="AutoShape 17"/>
            <p:cNvSpPr>
              <a:spLocks noChangeArrowheads="1"/>
            </p:cNvSpPr>
            <p:nvPr/>
          </p:nvSpPr>
          <p:spPr bwMode="auto">
            <a:xfrm>
              <a:off x="2928" y="2064"/>
              <a:ext cx="336" cy="336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endParaRPr lang="en-US" altLang="en-US"/>
            </a:p>
          </p:txBody>
        </p:sp>
        <p:sp>
          <p:nvSpPr>
            <p:cNvPr id="24592" name="AutoShape 18"/>
            <p:cNvSpPr>
              <a:spLocks noChangeArrowheads="1"/>
            </p:cNvSpPr>
            <p:nvPr/>
          </p:nvSpPr>
          <p:spPr bwMode="auto">
            <a:xfrm>
              <a:off x="3360" y="2064"/>
              <a:ext cx="336" cy="336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endParaRPr lang="en-US" altLang="en-US"/>
            </a:p>
          </p:txBody>
        </p:sp>
        <p:sp>
          <p:nvSpPr>
            <p:cNvPr id="24593" name="AutoShape 19"/>
            <p:cNvSpPr>
              <a:spLocks noChangeArrowheads="1"/>
            </p:cNvSpPr>
            <p:nvPr/>
          </p:nvSpPr>
          <p:spPr bwMode="auto">
            <a:xfrm>
              <a:off x="3792" y="2064"/>
              <a:ext cx="336" cy="336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endParaRPr lang="en-US" altLang="en-US"/>
            </a:p>
          </p:txBody>
        </p:sp>
      </p:grpSp>
      <p:sp>
        <p:nvSpPr>
          <p:cNvPr id="636948" name="WordArt 20"/>
          <p:cNvSpPr>
            <a:spLocks noChangeArrowheads="1" noChangeShapeType="1" noTextEdit="1"/>
          </p:cNvSpPr>
          <p:nvPr/>
        </p:nvSpPr>
        <p:spPr bwMode="auto">
          <a:xfrm>
            <a:off x="6781800" y="2286000"/>
            <a:ext cx="2209800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Strukturno projektovanje</a:t>
            </a:r>
          </a:p>
        </p:txBody>
      </p:sp>
      <p:sp>
        <p:nvSpPr>
          <p:cNvPr id="636949" name="WordArt 21"/>
          <p:cNvSpPr>
            <a:spLocks noChangeArrowheads="1" noChangeShapeType="1" noTextEdit="1"/>
          </p:cNvSpPr>
          <p:nvPr/>
        </p:nvSpPr>
        <p:spPr bwMode="auto">
          <a:xfrm>
            <a:off x="6705600" y="3219450"/>
            <a:ext cx="2209800" cy="3619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kern="10">
                <a:solidFill>
                  <a:srgbClr val="0000FF"/>
                </a:solidFill>
                <a:latin typeface="Arial Black"/>
              </a:rPr>
              <a:t>Fizičko projektovanje</a:t>
            </a:r>
          </a:p>
        </p:txBody>
      </p:sp>
      <p:sp>
        <p:nvSpPr>
          <p:cNvPr id="24587" name="Title 23"/>
          <p:cNvSpPr>
            <a:spLocks noGrp="1"/>
          </p:cNvSpPr>
          <p:nvPr>
            <p:ph type="ctr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1371600" y="304800"/>
            <a:ext cx="7380288" cy="685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marL="762000" indent="-762000" algn="ctr" eaLnBrk="1" hangingPunct="1">
              <a:lnSpc>
                <a:spcPct val="85000"/>
              </a:lnSpc>
              <a:defRPr/>
            </a:pPr>
            <a:r>
              <a:rPr lang="en-US" sz="2400" b="1" kern="0" dirty="0">
                <a:solidFill>
                  <a:schemeClr val="tx2"/>
                </a:solidFill>
                <a:latin typeface="+mj-lt"/>
                <a:ea typeface="+mj-ea"/>
              </a:rPr>
              <a:t>1.1 </a:t>
            </a:r>
            <a:r>
              <a:rPr lang="en-US" sz="2400" b="1" kern="0" dirty="0" err="1">
                <a:solidFill>
                  <a:schemeClr val="tx2"/>
                </a:solidFill>
                <a:latin typeface="+mj-lt"/>
                <a:ea typeface="+mj-ea"/>
              </a:rPr>
              <a:t>Definicija</a:t>
            </a:r>
            <a:endParaRPr lang="en-US" sz="2400" b="1" kern="0" dirty="0">
              <a:solidFill>
                <a:schemeClr val="tx2"/>
              </a:solidFill>
              <a:latin typeface="+mj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6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6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6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6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6948" grpId="0" animBg="1"/>
      <p:bldP spid="63694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10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263405CF-A7A4-4251-85BA-933CE5430328}" type="slidenum">
              <a:rPr lang="en-US" altLang="en-US" sz="1400" smtClean="0">
                <a:solidFill>
                  <a:schemeClr val="folHlink"/>
                </a:solidFill>
                <a:latin typeface="Times New Roman" pitchFamily="18" charset="0"/>
              </a:rPr>
              <a:pPr/>
              <a:t>23</a:t>
            </a:fld>
            <a:endParaRPr lang="en-US" altLang="en-US" sz="140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1295400"/>
            <a:ext cx="8229600" cy="4572000"/>
          </a:xfrm>
          <a:solidFill>
            <a:schemeClr val="bg2"/>
          </a:solidFill>
        </p:spPr>
        <p:txBody>
          <a:bodyPr/>
          <a:lstStyle/>
          <a:p>
            <a:pPr algn="l" eaLnBrk="1" hangingPunct="1"/>
            <a:endParaRPr lang="en-US" altLang="en-US" sz="1400" b="1" u="sng">
              <a:cs typeface="Times New Roman" pitchFamily="18" charset="0"/>
            </a:endParaRPr>
          </a:p>
          <a:p>
            <a:pPr algn="l" eaLnBrk="1" hangingPunct="1"/>
            <a:endParaRPr lang="en-US" altLang="en-US" sz="1400" b="1" u="sng">
              <a:cs typeface="Times New Roman" pitchFamily="18" charset="0"/>
            </a:endParaRPr>
          </a:p>
          <a:p>
            <a:pPr algn="l" eaLnBrk="1" hangingPunct="1"/>
            <a:endParaRPr lang="en-US" altLang="en-US" sz="1400" b="1" u="sng">
              <a:cs typeface="Times New Roman" pitchFamily="18" charset="0"/>
            </a:endParaRPr>
          </a:p>
          <a:p>
            <a:pPr algn="l" eaLnBrk="1" hangingPunct="1"/>
            <a:endParaRPr lang="en-US" altLang="en-US" sz="1400" b="1" u="sng">
              <a:cs typeface="Times New Roman" pitchFamily="18" charset="0"/>
            </a:endParaRPr>
          </a:p>
          <a:p>
            <a:pPr algn="l" eaLnBrk="1" hangingPunct="1"/>
            <a:endParaRPr lang="en-US" altLang="en-US" sz="1400" b="1" u="sng">
              <a:cs typeface="Times New Roman" pitchFamily="18" charset="0"/>
            </a:endParaRPr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7010400" y="6065838"/>
          <a:ext cx="6096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17" r:id="rId4" imgW="778880" imgH="761762" progId="CorelDRAW.Graphic.9">
                  <p:embed/>
                </p:oleObj>
              </mc:Choice>
              <mc:Fallback>
                <p:oleObj r:id="rId4" imgW="778880" imgH="761762" progId="CorelDRAW.Graphic.9">
                  <p:embed/>
                  <p:pic>
                    <p:nvPicPr>
                      <p:cNvPr id="2560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65838"/>
                        <a:ext cx="6096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1143000" y="1162050"/>
          <a:ext cx="7162800" cy="429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18" name="CorelDRAW" r:id="rId6" imgW="6162675" imgH="3695700" progId="CorelDRAW.Graphic.11">
                  <p:embed/>
                </p:oleObj>
              </mc:Choice>
              <mc:Fallback>
                <p:oleObj name="CorelDRAW" r:id="rId6" imgW="6162675" imgH="3695700" progId="CorelDRAW.Graphic.11">
                  <p:embed/>
                  <p:pic>
                    <p:nvPicPr>
                      <p:cNvPr id="2560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162050"/>
                        <a:ext cx="7162800" cy="429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1031" name="AutoShape 7"/>
          <p:cNvSpPr>
            <a:spLocks noChangeArrowheads="1"/>
          </p:cNvSpPr>
          <p:nvPr/>
        </p:nvSpPr>
        <p:spPr bwMode="auto">
          <a:xfrm>
            <a:off x="2819400" y="2133600"/>
            <a:ext cx="609600" cy="5524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  <p:sp>
        <p:nvSpPr>
          <p:cNvPr id="641032" name="AutoShape 8"/>
          <p:cNvSpPr>
            <a:spLocks noChangeArrowheads="1"/>
          </p:cNvSpPr>
          <p:nvPr/>
        </p:nvSpPr>
        <p:spPr bwMode="auto">
          <a:xfrm>
            <a:off x="3603625" y="2133600"/>
            <a:ext cx="611188" cy="5524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  <p:sp>
        <p:nvSpPr>
          <p:cNvPr id="641033" name="AutoShape 9"/>
          <p:cNvSpPr>
            <a:spLocks noChangeArrowheads="1"/>
          </p:cNvSpPr>
          <p:nvPr/>
        </p:nvSpPr>
        <p:spPr bwMode="auto">
          <a:xfrm>
            <a:off x="4387850" y="2133600"/>
            <a:ext cx="611188" cy="5524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  <p:sp>
        <p:nvSpPr>
          <p:cNvPr id="641034" name="AutoShape 10"/>
          <p:cNvSpPr>
            <a:spLocks noChangeArrowheads="1"/>
          </p:cNvSpPr>
          <p:nvPr/>
        </p:nvSpPr>
        <p:spPr bwMode="auto">
          <a:xfrm>
            <a:off x="5173663" y="2133600"/>
            <a:ext cx="609600" cy="5524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  <p:sp>
        <p:nvSpPr>
          <p:cNvPr id="641035" name="AutoShape 11"/>
          <p:cNvSpPr>
            <a:spLocks noChangeArrowheads="1"/>
          </p:cNvSpPr>
          <p:nvPr/>
        </p:nvSpPr>
        <p:spPr bwMode="auto">
          <a:xfrm>
            <a:off x="5957888" y="2133600"/>
            <a:ext cx="609600" cy="5524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  <p:sp>
        <p:nvSpPr>
          <p:cNvPr id="641036" name="AutoShape 12"/>
          <p:cNvSpPr>
            <a:spLocks noChangeArrowheads="1"/>
          </p:cNvSpPr>
          <p:nvPr/>
        </p:nvSpPr>
        <p:spPr bwMode="auto">
          <a:xfrm>
            <a:off x="2881313" y="3124200"/>
            <a:ext cx="609600" cy="5524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  <p:sp>
        <p:nvSpPr>
          <p:cNvPr id="641037" name="AutoShape 13"/>
          <p:cNvSpPr>
            <a:spLocks noChangeArrowheads="1"/>
          </p:cNvSpPr>
          <p:nvPr/>
        </p:nvSpPr>
        <p:spPr bwMode="auto">
          <a:xfrm>
            <a:off x="3665538" y="3124200"/>
            <a:ext cx="611187" cy="5524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  <p:sp>
        <p:nvSpPr>
          <p:cNvPr id="641038" name="AutoShape 14"/>
          <p:cNvSpPr>
            <a:spLocks noChangeArrowheads="1"/>
          </p:cNvSpPr>
          <p:nvPr/>
        </p:nvSpPr>
        <p:spPr bwMode="auto">
          <a:xfrm>
            <a:off x="4449763" y="3124200"/>
            <a:ext cx="611187" cy="5524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  <p:sp>
        <p:nvSpPr>
          <p:cNvPr id="641039" name="AutoShape 15"/>
          <p:cNvSpPr>
            <a:spLocks noChangeArrowheads="1"/>
          </p:cNvSpPr>
          <p:nvPr/>
        </p:nvSpPr>
        <p:spPr bwMode="auto">
          <a:xfrm>
            <a:off x="5233988" y="3124200"/>
            <a:ext cx="611187" cy="5524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  <p:sp>
        <p:nvSpPr>
          <p:cNvPr id="641040" name="AutoShape 16"/>
          <p:cNvSpPr>
            <a:spLocks noChangeArrowheads="1"/>
          </p:cNvSpPr>
          <p:nvPr/>
        </p:nvSpPr>
        <p:spPr bwMode="auto">
          <a:xfrm>
            <a:off x="6019800" y="3124200"/>
            <a:ext cx="609600" cy="5524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  <p:sp>
        <p:nvSpPr>
          <p:cNvPr id="25617" name="WordArt 17"/>
          <p:cNvSpPr>
            <a:spLocks noChangeArrowheads="1" noChangeShapeType="1" noTextEdit="1"/>
          </p:cNvSpPr>
          <p:nvPr/>
        </p:nvSpPr>
        <p:spPr bwMode="auto">
          <a:xfrm>
            <a:off x="6781800" y="2286000"/>
            <a:ext cx="2209800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Strukturno projektovanje</a:t>
            </a:r>
          </a:p>
        </p:txBody>
      </p:sp>
      <p:sp>
        <p:nvSpPr>
          <p:cNvPr id="25618" name="WordArt 18"/>
          <p:cNvSpPr>
            <a:spLocks noChangeArrowheads="1" noChangeShapeType="1" noTextEdit="1"/>
          </p:cNvSpPr>
          <p:nvPr/>
        </p:nvSpPr>
        <p:spPr bwMode="auto">
          <a:xfrm>
            <a:off x="6705600" y="3219450"/>
            <a:ext cx="2209800" cy="3619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kern="10">
                <a:solidFill>
                  <a:srgbClr val="0000FF"/>
                </a:solidFill>
                <a:latin typeface="Arial Black"/>
              </a:rPr>
              <a:t>Fizičko projektovanje</a:t>
            </a:r>
          </a:p>
        </p:txBody>
      </p:sp>
      <p:sp>
        <p:nvSpPr>
          <p:cNvPr id="641043" name="AutoShape 19"/>
          <p:cNvSpPr>
            <a:spLocks noChangeArrowheads="1"/>
          </p:cNvSpPr>
          <p:nvPr/>
        </p:nvSpPr>
        <p:spPr bwMode="auto">
          <a:xfrm>
            <a:off x="3429000" y="2209800"/>
            <a:ext cx="228600" cy="1371600"/>
          </a:xfrm>
          <a:prstGeom prst="upArrow">
            <a:avLst>
              <a:gd name="adj1" fmla="val 50000"/>
              <a:gd name="adj2" fmla="val 150000"/>
            </a:avLst>
          </a:prstGeom>
          <a:solidFill>
            <a:schemeClr val="tx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  <p:sp>
        <p:nvSpPr>
          <p:cNvPr id="641044" name="AutoShape 20"/>
          <p:cNvSpPr>
            <a:spLocks noChangeArrowheads="1"/>
          </p:cNvSpPr>
          <p:nvPr/>
        </p:nvSpPr>
        <p:spPr bwMode="auto">
          <a:xfrm>
            <a:off x="3505200" y="1219200"/>
            <a:ext cx="457200" cy="8810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lnTo>
                  <a:pt x="15662" y="14285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41045" name="AutoShape 21"/>
          <p:cNvSpPr>
            <a:spLocks noChangeArrowheads="1"/>
          </p:cNvSpPr>
          <p:nvPr/>
        </p:nvSpPr>
        <p:spPr bwMode="auto">
          <a:xfrm>
            <a:off x="3890963" y="3733800"/>
            <a:ext cx="609600" cy="733425"/>
          </a:xfrm>
          <a:prstGeom prst="curvedUpArrow">
            <a:avLst>
              <a:gd name="adj1" fmla="val 20000"/>
              <a:gd name="adj2" fmla="val 40000"/>
              <a:gd name="adj3" fmla="val 40104"/>
            </a:avLst>
          </a:prstGeom>
          <a:solidFill>
            <a:schemeClr val="tx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  <p:sp>
        <p:nvSpPr>
          <p:cNvPr id="641046" name="AutoShape 22"/>
          <p:cNvSpPr>
            <a:spLocks noChangeArrowheads="1"/>
          </p:cNvSpPr>
          <p:nvPr/>
        </p:nvSpPr>
        <p:spPr bwMode="auto">
          <a:xfrm>
            <a:off x="4271963" y="2209800"/>
            <a:ext cx="228600" cy="1371600"/>
          </a:xfrm>
          <a:prstGeom prst="upArrow">
            <a:avLst>
              <a:gd name="adj1" fmla="val 50000"/>
              <a:gd name="adj2" fmla="val 150000"/>
            </a:avLst>
          </a:prstGeom>
          <a:solidFill>
            <a:schemeClr val="tx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  <p:sp>
        <p:nvSpPr>
          <p:cNvPr id="641047" name="AutoShape 23"/>
          <p:cNvSpPr>
            <a:spLocks noChangeArrowheads="1"/>
          </p:cNvSpPr>
          <p:nvPr/>
        </p:nvSpPr>
        <p:spPr bwMode="auto">
          <a:xfrm>
            <a:off x="4348163" y="1219200"/>
            <a:ext cx="457200" cy="8810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lnTo>
                  <a:pt x="15662" y="14285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41048" name="AutoShape 24"/>
          <p:cNvSpPr>
            <a:spLocks noChangeArrowheads="1"/>
          </p:cNvSpPr>
          <p:nvPr/>
        </p:nvSpPr>
        <p:spPr bwMode="auto">
          <a:xfrm>
            <a:off x="4691063" y="3733800"/>
            <a:ext cx="609600" cy="733425"/>
          </a:xfrm>
          <a:prstGeom prst="curvedUpArrow">
            <a:avLst>
              <a:gd name="adj1" fmla="val 20000"/>
              <a:gd name="adj2" fmla="val 40000"/>
              <a:gd name="adj3" fmla="val 40104"/>
            </a:avLst>
          </a:prstGeom>
          <a:solidFill>
            <a:schemeClr val="tx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  <p:sp>
        <p:nvSpPr>
          <p:cNvPr id="641049" name="AutoShape 25"/>
          <p:cNvSpPr>
            <a:spLocks noChangeArrowheads="1"/>
          </p:cNvSpPr>
          <p:nvPr/>
        </p:nvSpPr>
        <p:spPr bwMode="auto">
          <a:xfrm>
            <a:off x="5072063" y="2209800"/>
            <a:ext cx="228600" cy="1371600"/>
          </a:xfrm>
          <a:prstGeom prst="upArrow">
            <a:avLst>
              <a:gd name="adj1" fmla="val 50000"/>
              <a:gd name="adj2" fmla="val 150000"/>
            </a:avLst>
          </a:prstGeom>
          <a:solidFill>
            <a:schemeClr val="tx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  <p:sp>
        <p:nvSpPr>
          <p:cNvPr id="641050" name="AutoShape 26"/>
          <p:cNvSpPr>
            <a:spLocks noChangeArrowheads="1"/>
          </p:cNvSpPr>
          <p:nvPr/>
        </p:nvSpPr>
        <p:spPr bwMode="auto">
          <a:xfrm>
            <a:off x="5148263" y="1219200"/>
            <a:ext cx="457200" cy="8810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lnTo>
                  <a:pt x="15662" y="14285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41051" name="AutoShape 27"/>
          <p:cNvSpPr>
            <a:spLocks noChangeArrowheads="1"/>
          </p:cNvSpPr>
          <p:nvPr/>
        </p:nvSpPr>
        <p:spPr bwMode="auto">
          <a:xfrm>
            <a:off x="5448300" y="3733800"/>
            <a:ext cx="609600" cy="733425"/>
          </a:xfrm>
          <a:prstGeom prst="curvedUpArrow">
            <a:avLst>
              <a:gd name="adj1" fmla="val 20000"/>
              <a:gd name="adj2" fmla="val 40000"/>
              <a:gd name="adj3" fmla="val 40104"/>
            </a:avLst>
          </a:prstGeom>
          <a:solidFill>
            <a:schemeClr val="tx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  <p:sp>
        <p:nvSpPr>
          <p:cNvPr id="641052" name="AutoShape 28"/>
          <p:cNvSpPr>
            <a:spLocks noChangeArrowheads="1"/>
          </p:cNvSpPr>
          <p:nvPr/>
        </p:nvSpPr>
        <p:spPr bwMode="auto">
          <a:xfrm>
            <a:off x="5829300" y="2209800"/>
            <a:ext cx="228600" cy="1371600"/>
          </a:xfrm>
          <a:prstGeom prst="upArrow">
            <a:avLst>
              <a:gd name="adj1" fmla="val 50000"/>
              <a:gd name="adj2" fmla="val 150000"/>
            </a:avLst>
          </a:prstGeom>
          <a:solidFill>
            <a:schemeClr val="tx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  <p:sp>
        <p:nvSpPr>
          <p:cNvPr id="641053" name="AutoShape 29"/>
          <p:cNvSpPr>
            <a:spLocks noChangeArrowheads="1"/>
          </p:cNvSpPr>
          <p:nvPr/>
        </p:nvSpPr>
        <p:spPr bwMode="auto">
          <a:xfrm>
            <a:off x="5905500" y="1219200"/>
            <a:ext cx="457200" cy="8810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lnTo>
                  <a:pt x="15662" y="14285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41054" name="AutoShape 30"/>
          <p:cNvSpPr>
            <a:spLocks noChangeArrowheads="1"/>
          </p:cNvSpPr>
          <p:nvPr/>
        </p:nvSpPr>
        <p:spPr bwMode="auto">
          <a:xfrm>
            <a:off x="3048000" y="3733800"/>
            <a:ext cx="609600" cy="733425"/>
          </a:xfrm>
          <a:prstGeom prst="curvedUpArrow">
            <a:avLst>
              <a:gd name="adj1" fmla="val 20000"/>
              <a:gd name="adj2" fmla="val 40000"/>
              <a:gd name="adj3" fmla="val 40104"/>
            </a:avLst>
          </a:prstGeom>
          <a:solidFill>
            <a:schemeClr val="tx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  <p:sp>
        <p:nvSpPr>
          <p:cNvPr id="25631" name="Title 32"/>
          <p:cNvSpPr>
            <a:spLocks noGrp="1"/>
          </p:cNvSpPr>
          <p:nvPr>
            <p:ph type="ctr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4" name="Rectangle 2"/>
          <p:cNvSpPr txBox="1">
            <a:spLocks noChangeArrowheads="1"/>
          </p:cNvSpPr>
          <p:nvPr/>
        </p:nvSpPr>
        <p:spPr bwMode="auto">
          <a:xfrm>
            <a:off x="1371600" y="304800"/>
            <a:ext cx="7380288" cy="685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marL="762000" indent="-762000" algn="ctr" eaLnBrk="1" hangingPunct="1">
              <a:lnSpc>
                <a:spcPct val="85000"/>
              </a:lnSpc>
              <a:defRPr/>
            </a:pPr>
            <a:r>
              <a:rPr lang="en-US" sz="2400" b="1" kern="0">
                <a:solidFill>
                  <a:schemeClr val="tx2"/>
                </a:solidFill>
                <a:latin typeface="+mj-lt"/>
                <a:ea typeface="+mj-ea"/>
              </a:rPr>
              <a:t>1.1 Definicija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4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4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43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4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4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48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4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4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62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4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4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67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4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4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81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4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4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86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4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4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1031" grpId="0" animBg="1"/>
      <p:bldP spid="641032" grpId="0" animBg="1"/>
      <p:bldP spid="641033" grpId="0" animBg="1"/>
      <p:bldP spid="641034" grpId="0" animBg="1"/>
      <p:bldP spid="641035" grpId="0" animBg="1"/>
      <p:bldP spid="641036" grpId="0" animBg="1"/>
      <p:bldP spid="641037" grpId="0" animBg="1"/>
      <p:bldP spid="641038" grpId="0" animBg="1"/>
      <p:bldP spid="641039" grpId="0" animBg="1"/>
      <p:bldP spid="641040" grpId="0" animBg="1"/>
      <p:bldP spid="641043" grpId="0" animBg="1"/>
      <p:bldP spid="641044" grpId="0" animBg="1"/>
      <p:bldP spid="641045" grpId="0" animBg="1"/>
      <p:bldP spid="641046" grpId="0" animBg="1"/>
      <p:bldP spid="641047" grpId="0" animBg="1"/>
      <p:bldP spid="641048" grpId="0" animBg="1"/>
      <p:bldP spid="641049" grpId="0" animBg="1"/>
      <p:bldP spid="641050" grpId="0" animBg="1"/>
      <p:bldP spid="641051" grpId="0" animBg="1"/>
      <p:bldP spid="641052" grpId="0" animBg="1"/>
      <p:bldP spid="641053" grpId="0" animBg="1"/>
      <p:bldP spid="64105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10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68CF6BF5-239C-422F-AF03-1EC31249755B}" type="slidenum">
              <a:rPr lang="en-US" altLang="en-US" sz="1400" smtClean="0">
                <a:solidFill>
                  <a:schemeClr val="folHlink"/>
                </a:solidFill>
                <a:latin typeface="Times New Roman" pitchFamily="18" charset="0"/>
              </a:rPr>
              <a:pPr/>
              <a:t>24</a:t>
            </a:fld>
            <a:endParaRPr lang="en-US" altLang="en-US" sz="140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subTitle" idx="1"/>
          </p:nvPr>
        </p:nvSpPr>
        <p:spPr>
          <a:solidFill>
            <a:schemeClr val="bg2"/>
          </a:solidFill>
        </p:spPr>
        <p:txBody>
          <a:bodyPr/>
          <a:lstStyle/>
          <a:p>
            <a:pPr algn="l" eaLnBrk="1" hangingPunct="1"/>
            <a:r>
              <a:rPr lang="en-US" altLang="en-US" sz="1400" b="1">
                <a:cs typeface="Times New Roman" pitchFamily="18" charset="0"/>
              </a:rPr>
              <a:t>	</a:t>
            </a:r>
          </a:p>
          <a:p>
            <a:pPr algn="l" eaLnBrk="1" hangingPunct="1"/>
            <a:endParaRPr lang="en-US" altLang="en-US" sz="1400" b="1">
              <a:cs typeface="Times New Roman" pitchFamily="18" charset="0"/>
            </a:endParaRPr>
          </a:p>
          <a:p>
            <a:pPr algn="l" eaLnBrk="1" hangingPunct="1"/>
            <a:r>
              <a:rPr lang="en-US" altLang="en-US" sz="1400" b="1">
                <a:cs typeface="Times New Roman" pitchFamily="18" charset="0"/>
              </a:rPr>
              <a:t>   </a:t>
            </a:r>
            <a:r>
              <a:rPr lang="sr-Latn-CS" altLang="en-US" sz="1800" b="1"/>
              <a:t>Opis ponašanja</a:t>
            </a:r>
            <a:r>
              <a:rPr lang="en-US" altLang="en-US" sz="1400" b="1">
                <a:cs typeface="Times New Roman" pitchFamily="18" charset="0"/>
              </a:rPr>
              <a:t>			</a:t>
            </a:r>
            <a:r>
              <a:rPr lang="sr-Latn-CS" altLang="en-US" sz="1400" b="1"/>
              <a:t>          </a:t>
            </a:r>
            <a:r>
              <a:rPr lang="en-US" altLang="en-US" sz="1800" b="1">
                <a:cs typeface="Times New Roman" pitchFamily="18" charset="0"/>
              </a:rPr>
              <a:t>Strukturni opis</a:t>
            </a:r>
          </a:p>
          <a:p>
            <a:pPr algn="l" eaLnBrk="1" hangingPunct="1"/>
            <a:endParaRPr lang="en-US" altLang="en-US" sz="1800" b="1">
              <a:cs typeface="Times New Roman" pitchFamily="18" charset="0"/>
            </a:endParaRPr>
          </a:p>
          <a:p>
            <a:pPr algn="l" eaLnBrk="1" hangingPunct="1"/>
            <a:endParaRPr lang="en-US" altLang="en-US" sz="1400" b="1">
              <a:cs typeface="Times New Roman" pitchFamily="18" charset="0"/>
            </a:endParaRPr>
          </a:p>
          <a:p>
            <a:pPr algn="l" eaLnBrk="1" hangingPunct="1"/>
            <a:endParaRPr lang="en-US" altLang="en-US" sz="1400" b="1">
              <a:cs typeface="Times New Roman" pitchFamily="18" charset="0"/>
            </a:endParaRPr>
          </a:p>
          <a:p>
            <a:pPr algn="l" eaLnBrk="1" hangingPunct="1"/>
            <a:endParaRPr lang="en-US" altLang="en-US" sz="1400" b="1">
              <a:cs typeface="Times New Roman" pitchFamily="18" charset="0"/>
            </a:endParaRPr>
          </a:p>
          <a:p>
            <a:pPr algn="l" eaLnBrk="1" hangingPunct="1"/>
            <a:endParaRPr lang="en-US" altLang="en-US" sz="1400" b="1">
              <a:cs typeface="Times New Roman" pitchFamily="18" charset="0"/>
            </a:endParaRPr>
          </a:p>
          <a:p>
            <a:pPr algn="l" eaLnBrk="1" hangingPunct="1"/>
            <a:endParaRPr lang="en-US" altLang="en-US" sz="1400" b="1">
              <a:cs typeface="Times New Roman" pitchFamily="18" charset="0"/>
            </a:endParaRPr>
          </a:p>
          <a:p>
            <a:pPr algn="l" eaLnBrk="1" hangingPunct="1"/>
            <a:endParaRPr lang="en-US" altLang="en-US" sz="1400" b="1">
              <a:cs typeface="Times New Roman" pitchFamily="18" charset="0"/>
            </a:endParaRPr>
          </a:p>
          <a:p>
            <a:pPr algn="l" eaLnBrk="1" hangingPunct="1"/>
            <a:r>
              <a:rPr lang="en-US" altLang="en-US" sz="1400" b="1">
                <a:cs typeface="Times New Roman" pitchFamily="18" charset="0"/>
              </a:rPr>
              <a:t>				</a:t>
            </a:r>
            <a:endParaRPr lang="sr-Latn-CS" altLang="en-US" sz="1400" b="1"/>
          </a:p>
          <a:p>
            <a:pPr algn="l" eaLnBrk="1" hangingPunct="1"/>
            <a:endParaRPr lang="sr-Latn-CS" altLang="en-US" sz="1400" b="1"/>
          </a:p>
          <a:p>
            <a:pPr algn="r" eaLnBrk="1" hangingPunct="1"/>
            <a:r>
              <a:rPr lang="en-US" altLang="en-US" sz="1800" b="1">
                <a:cs typeface="Times New Roman" pitchFamily="18" charset="0"/>
              </a:rPr>
              <a:t>Geometrijski opis</a:t>
            </a:r>
            <a:r>
              <a:rPr lang="sr-Latn-CS" altLang="en-US" sz="1800" b="1"/>
              <a:t>		</a:t>
            </a:r>
            <a:endParaRPr lang="en-US" altLang="en-US" sz="1800" b="1"/>
          </a:p>
          <a:p>
            <a:pPr algn="l" eaLnBrk="1" hangingPunct="1"/>
            <a:endParaRPr lang="en-US" altLang="en-US" sz="1800" b="1">
              <a:cs typeface="Times New Roman" pitchFamily="18" charset="0"/>
            </a:endParaRP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ctr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2400" b="1">
                <a:cs typeface="Times New Roman" pitchFamily="18" charset="0"/>
              </a:rPr>
              <a:t>1.1 Definicija</a:t>
            </a:r>
          </a:p>
        </p:txBody>
      </p:sp>
      <p:sp>
        <p:nvSpPr>
          <p:cNvPr id="381956" name="Oval 4"/>
          <p:cNvSpPr>
            <a:spLocks noChangeArrowheads="1"/>
          </p:cNvSpPr>
          <p:nvPr/>
        </p:nvSpPr>
        <p:spPr bwMode="auto">
          <a:xfrm>
            <a:off x="3657600" y="2971800"/>
            <a:ext cx="2433638" cy="2270125"/>
          </a:xfrm>
          <a:prstGeom prst="ellipse">
            <a:avLst/>
          </a:prstGeom>
          <a:solidFill>
            <a:schemeClr val="bg1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 algn="ctr">
              <a:buFont typeface="Wingdings" pitchFamily="2" charset="2"/>
              <a:buNone/>
            </a:pPr>
            <a:endParaRPr lang="en-GB" altLang="en-US"/>
          </a:p>
        </p:txBody>
      </p:sp>
      <p:graphicFrame>
        <p:nvGraphicFramePr>
          <p:cNvPr id="26626" name="Object 5"/>
          <p:cNvGraphicFramePr>
            <a:graphicFrameLocks noChangeAspect="1"/>
          </p:cNvGraphicFramePr>
          <p:nvPr/>
        </p:nvGraphicFramePr>
        <p:xfrm>
          <a:off x="7010400" y="6065838"/>
          <a:ext cx="6096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5" r:id="rId4" imgW="778880" imgH="761762" progId="CorelDRAW.Graphic.9">
                  <p:embed/>
                </p:oleObj>
              </mc:Choice>
              <mc:Fallback>
                <p:oleObj r:id="rId4" imgW="778880" imgH="761762" progId="CorelDRAW.Graphic.9">
                  <p:embed/>
                  <p:pic>
                    <p:nvPicPr>
                      <p:cNvPr id="2662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65838"/>
                        <a:ext cx="6096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1959" name="Oval 7"/>
          <p:cNvSpPr>
            <a:spLocks noChangeArrowheads="1"/>
          </p:cNvSpPr>
          <p:nvPr/>
        </p:nvSpPr>
        <p:spPr bwMode="auto">
          <a:xfrm>
            <a:off x="3886200" y="3200400"/>
            <a:ext cx="1978025" cy="1828800"/>
          </a:xfrm>
          <a:prstGeom prst="ellipse">
            <a:avLst/>
          </a:prstGeom>
          <a:solidFill>
            <a:srgbClr val="FA9B6C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  <p:sp>
        <p:nvSpPr>
          <p:cNvPr id="381960" name="Oval 8"/>
          <p:cNvSpPr>
            <a:spLocks noChangeArrowheads="1"/>
          </p:cNvSpPr>
          <p:nvPr/>
        </p:nvSpPr>
        <p:spPr bwMode="auto">
          <a:xfrm>
            <a:off x="4191000" y="3505200"/>
            <a:ext cx="13716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 algn="ctr">
              <a:buFont typeface="Wingdings" pitchFamily="2" charset="2"/>
              <a:buNone/>
            </a:pPr>
            <a:endParaRPr lang="en-GB" altLang="en-US"/>
          </a:p>
        </p:txBody>
      </p:sp>
      <p:sp>
        <p:nvSpPr>
          <p:cNvPr id="381961" name="Oval 9"/>
          <p:cNvSpPr>
            <a:spLocks noChangeArrowheads="1"/>
          </p:cNvSpPr>
          <p:nvPr/>
        </p:nvSpPr>
        <p:spPr bwMode="auto">
          <a:xfrm>
            <a:off x="4419600" y="3733800"/>
            <a:ext cx="914400" cy="762000"/>
          </a:xfrm>
          <a:prstGeom prst="ellipse">
            <a:avLst/>
          </a:prstGeom>
          <a:solidFill>
            <a:srgbClr val="CD9E99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 algn="ctr">
              <a:buFont typeface="Wingdings" pitchFamily="2" charset="2"/>
              <a:buNone/>
            </a:pPr>
            <a:endParaRPr lang="en-GB" altLang="en-US" sz="1800"/>
          </a:p>
        </p:txBody>
      </p:sp>
      <p:sp>
        <p:nvSpPr>
          <p:cNvPr id="381962" name="Line 10"/>
          <p:cNvSpPr>
            <a:spLocks noChangeShapeType="1"/>
          </p:cNvSpPr>
          <p:nvPr/>
        </p:nvSpPr>
        <p:spPr bwMode="auto">
          <a:xfrm flipH="1" flipV="1">
            <a:off x="3124200" y="3200400"/>
            <a:ext cx="17526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1963" name="Line 11"/>
          <p:cNvSpPr>
            <a:spLocks noChangeShapeType="1"/>
          </p:cNvSpPr>
          <p:nvPr/>
        </p:nvSpPr>
        <p:spPr bwMode="auto">
          <a:xfrm flipV="1">
            <a:off x="4876800" y="3124200"/>
            <a:ext cx="14478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1964" name="Line 12"/>
          <p:cNvSpPr>
            <a:spLocks noChangeShapeType="1"/>
          </p:cNvSpPr>
          <p:nvPr/>
        </p:nvSpPr>
        <p:spPr bwMode="auto">
          <a:xfrm>
            <a:off x="4876800" y="4038600"/>
            <a:ext cx="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1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1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1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1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1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1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1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1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56" grpId="0" animBg="1" autoUpdateAnimBg="0"/>
      <p:bldP spid="381959" grpId="0" animBg="1"/>
      <p:bldP spid="381960" grpId="0" animBg="1" autoUpdateAnimBg="0"/>
      <p:bldP spid="381961" grpId="0" animBg="1" autoUpdateAnimBg="0"/>
      <p:bldP spid="381962" grpId="0" animBg="1"/>
      <p:bldP spid="381963" grpId="0" animBg="1"/>
      <p:bldP spid="38196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10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0B910610-008B-4D05-AAEE-8A2EC2CA5FCF}" type="slidenum">
              <a:rPr lang="en-US" altLang="en-US" sz="1400" smtClean="0">
                <a:solidFill>
                  <a:schemeClr val="folHlink"/>
                </a:solidFill>
                <a:latin typeface="Times New Roman" pitchFamily="18" charset="0"/>
              </a:rPr>
              <a:pPr/>
              <a:t>25</a:t>
            </a:fld>
            <a:endParaRPr lang="en-US" altLang="en-US" sz="140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27654" name="Rectangle 2"/>
          <p:cNvSpPr>
            <a:spLocks noGrp="1" noChangeArrowheads="1"/>
          </p:cNvSpPr>
          <p:nvPr>
            <p:ph type="ctr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2400" b="1">
                <a:cs typeface="Times New Roman" pitchFamily="18" charset="0"/>
              </a:rPr>
              <a:t>1. 2 Faze projektovanja</a:t>
            </a:r>
          </a:p>
        </p:txBody>
      </p:sp>
      <p:sp>
        <p:nvSpPr>
          <p:cNvPr id="276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1447800"/>
            <a:ext cx="5943600" cy="4240213"/>
          </a:xfrm>
          <a:solidFill>
            <a:schemeClr val="bg2"/>
          </a:solidFill>
        </p:spPr>
        <p:txBody>
          <a:bodyPr/>
          <a:lstStyle/>
          <a:p>
            <a:pPr marL="609600" indent="-609600" algn="l">
              <a:spcBef>
                <a:spcPct val="0"/>
              </a:spcBef>
              <a:buClrTx/>
              <a:buFont typeface="Wingdings" pitchFamily="2" charset="2"/>
              <a:buChar char="§"/>
            </a:pPr>
            <a:endParaRPr lang="en-US" altLang="en-US" sz="2800">
              <a:cs typeface="Times New Roman" pitchFamily="18" charset="0"/>
            </a:endParaRPr>
          </a:p>
          <a:p>
            <a:pPr marL="609600" indent="-609600" algn="l">
              <a:spcBef>
                <a:spcPct val="0"/>
              </a:spcBef>
              <a:buClrTx/>
              <a:buFont typeface="Wingdings" pitchFamily="2" charset="2"/>
              <a:buChar char="§"/>
            </a:pPr>
            <a:endParaRPr lang="en-US" altLang="en-US" sz="2800">
              <a:cs typeface="Times New Roman" pitchFamily="18" charset="0"/>
            </a:endParaRPr>
          </a:p>
        </p:txBody>
      </p:sp>
      <p:sp>
        <p:nvSpPr>
          <p:cNvPr id="27656" name="Rectangle 4"/>
          <p:cNvSpPr>
            <a:spLocks noChangeArrowheads="1"/>
          </p:cNvSpPr>
          <p:nvPr/>
        </p:nvSpPr>
        <p:spPr bwMode="auto">
          <a:xfrm>
            <a:off x="4162425" y="30257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  <p:graphicFrame>
        <p:nvGraphicFramePr>
          <p:cNvPr id="27650" name="Object 5"/>
          <p:cNvGraphicFramePr>
            <a:graphicFrameLocks noChangeAspect="1"/>
          </p:cNvGraphicFramePr>
          <p:nvPr/>
        </p:nvGraphicFramePr>
        <p:xfrm>
          <a:off x="7010400" y="6049963"/>
          <a:ext cx="6096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3" r:id="rId4" imgW="778880" imgH="761762" progId="CorelDRAW.Graphic.9">
                  <p:embed/>
                </p:oleObj>
              </mc:Choice>
              <mc:Fallback>
                <p:oleObj r:id="rId4" imgW="778880" imgH="761762" progId="CorelDRAW.Graphic.9">
                  <p:embed/>
                  <p:pic>
                    <p:nvPicPr>
                      <p:cNvPr id="2765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49963"/>
                        <a:ext cx="6096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104"/>
          <p:cNvGraphicFramePr>
            <a:graphicFrameLocks noChangeAspect="1"/>
          </p:cNvGraphicFramePr>
          <p:nvPr/>
        </p:nvGraphicFramePr>
        <p:xfrm>
          <a:off x="2727325" y="1581150"/>
          <a:ext cx="3687763" cy="369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4" name="CorelDRAW" r:id="rId6" imgW="3686175" imgH="3695700" progId="CorelDRAW.Graphic.11">
                  <p:embed/>
                </p:oleObj>
              </mc:Choice>
              <mc:Fallback>
                <p:oleObj name="CorelDRAW" r:id="rId6" imgW="3686175" imgH="3695700" progId="CorelDRAW.Graphic.11">
                  <p:embed/>
                  <p:pic>
                    <p:nvPicPr>
                      <p:cNvPr id="27651" name="Object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7325" y="1581150"/>
                        <a:ext cx="3687763" cy="369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209800" y="1447800"/>
            <a:ext cx="5105400" cy="2895600"/>
          </a:xfrm>
          <a:prstGeom prst="rect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609600" indent="-609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10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18A68E5E-A78A-4E70-A8C9-08F3EA507E68}" type="slidenum">
              <a:rPr lang="en-US" altLang="en-US" sz="1400" smtClean="0">
                <a:solidFill>
                  <a:schemeClr val="folHlink"/>
                </a:solidFill>
                <a:latin typeface="Times New Roman" pitchFamily="18" charset="0"/>
              </a:rPr>
              <a:pPr/>
              <a:t>26</a:t>
            </a:fld>
            <a:endParaRPr lang="en-US" altLang="en-US" sz="140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28678" name="Rectangle 2"/>
          <p:cNvSpPr>
            <a:spLocks noGrp="1" noChangeArrowheads="1"/>
          </p:cNvSpPr>
          <p:nvPr>
            <p:ph type="ctr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2400" b="1">
                <a:cs typeface="Times New Roman" pitchFamily="18" charset="0"/>
              </a:rPr>
              <a:t>1. 3 Projektovanje u u</a:t>
            </a:r>
            <a:r>
              <a:rPr lang="sr-Latn-CS" altLang="en-US" sz="2400" b="1"/>
              <a:t>ž</a:t>
            </a:r>
            <a:r>
              <a:rPr lang="en-US" altLang="en-US" sz="2400" b="1">
                <a:cs typeface="Times New Roman" pitchFamily="18" charset="0"/>
              </a:rPr>
              <a:t>em smislu</a:t>
            </a:r>
          </a:p>
        </p:txBody>
      </p:sp>
      <p:sp>
        <p:nvSpPr>
          <p:cNvPr id="286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371600"/>
            <a:ext cx="7086600" cy="4468813"/>
          </a:xfrm>
          <a:solidFill>
            <a:schemeClr val="bg2"/>
          </a:solidFill>
        </p:spPr>
        <p:txBody>
          <a:bodyPr/>
          <a:lstStyle/>
          <a:p>
            <a:pPr marL="609600" indent="-609600" algn="l">
              <a:spcBef>
                <a:spcPct val="0"/>
              </a:spcBef>
              <a:buClrTx/>
            </a:pPr>
            <a:r>
              <a:rPr lang="en-US" altLang="en-US" sz="2800">
                <a:cs typeface="Times New Roman" pitchFamily="18" charset="0"/>
              </a:rPr>
              <a:t>	</a:t>
            </a:r>
          </a:p>
        </p:txBody>
      </p:sp>
      <p:sp>
        <p:nvSpPr>
          <p:cNvPr id="28680" name="Rectangle 4"/>
          <p:cNvSpPr>
            <a:spLocks noChangeArrowheads="1"/>
          </p:cNvSpPr>
          <p:nvPr/>
        </p:nvSpPr>
        <p:spPr bwMode="auto">
          <a:xfrm>
            <a:off x="4162425" y="30257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  <p:graphicFrame>
        <p:nvGraphicFramePr>
          <p:cNvPr id="28674" name="Object 5"/>
          <p:cNvGraphicFramePr>
            <a:graphicFrameLocks noChangeAspect="1"/>
          </p:cNvGraphicFramePr>
          <p:nvPr/>
        </p:nvGraphicFramePr>
        <p:xfrm>
          <a:off x="7010400" y="6049963"/>
          <a:ext cx="6096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1" r:id="rId4" imgW="778880" imgH="761762" progId="CorelDRAW.Graphic.9">
                  <p:embed/>
                </p:oleObj>
              </mc:Choice>
              <mc:Fallback>
                <p:oleObj r:id="rId4" imgW="778880" imgH="761762" progId="CorelDRAW.Graphic.9">
                  <p:embed/>
                  <p:pic>
                    <p:nvPicPr>
                      <p:cNvPr id="2867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49963"/>
                        <a:ext cx="6096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5" name="Object 12"/>
          <p:cNvGraphicFramePr>
            <a:graphicFrameLocks noChangeAspect="1"/>
          </p:cNvGraphicFramePr>
          <p:nvPr/>
        </p:nvGraphicFramePr>
        <p:xfrm>
          <a:off x="1828800" y="1717675"/>
          <a:ext cx="6469063" cy="403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2" name="CorelDRAW" r:id="rId6" imgW="7448550" imgH="4648200" progId="CorelDRAW.Graphic.11">
                  <p:embed/>
                </p:oleObj>
              </mc:Choice>
              <mc:Fallback>
                <p:oleObj name="CorelDRAW" r:id="rId6" imgW="7448550" imgH="4648200" progId="CorelDRAW.Graphic.11">
                  <p:embed/>
                  <p:pic>
                    <p:nvPicPr>
                      <p:cNvPr id="2867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717675"/>
                        <a:ext cx="6469063" cy="403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10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B9121B0F-47AA-4BC3-9C9F-453C5D1728B5}" type="slidenum">
              <a:rPr lang="en-US" altLang="en-US" sz="1400" smtClean="0">
                <a:solidFill>
                  <a:schemeClr val="folHlink"/>
                </a:solidFill>
                <a:latin typeface="Times New Roman" pitchFamily="18" charset="0"/>
              </a:rPr>
              <a:pPr/>
              <a:t>27</a:t>
            </a:fld>
            <a:endParaRPr lang="en-US" altLang="en-US" sz="140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ctr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2400" b="1">
                <a:cs typeface="Times New Roman" pitchFamily="18" charset="0"/>
              </a:rPr>
              <a:t>1.4. Aspekti projektovanja</a:t>
            </a:r>
          </a:p>
        </p:txBody>
      </p:sp>
      <p:sp>
        <p:nvSpPr>
          <p:cNvPr id="3687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2057400"/>
            <a:ext cx="6662738" cy="3048000"/>
          </a:xfrm>
          <a:solidFill>
            <a:schemeClr val="bg2"/>
          </a:solidFill>
        </p:spPr>
        <p:txBody>
          <a:bodyPr/>
          <a:lstStyle/>
          <a:p>
            <a:pPr marL="609600" indent="-609600" algn="l">
              <a:spcBef>
                <a:spcPct val="0"/>
              </a:spcBef>
              <a:buClrTx/>
            </a:pPr>
            <a:endParaRPr lang="sr-Latn-CS" altLang="en-US" sz="2800" b="1"/>
          </a:p>
          <a:p>
            <a:pPr marL="609600" indent="-609600" algn="l">
              <a:spcBef>
                <a:spcPct val="0"/>
              </a:spcBef>
              <a:buClrTx/>
              <a:buFont typeface="Wingdings" pitchFamily="2" charset="2"/>
              <a:buAutoNum type="arabicPeriod"/>
            </a:pPr>
            <a:r>
              <a:rPr lang="en-US" altLang="en-US" sz="2800" b="1">
                <a:cs typeface="Times New Roman" pitchFamily="18" charset="0"/>
              </a:rPr>
              <a:t>Tehnolo</a:t>
            </a:r>
            <a:r>
              <a:rPr lang="sr-Latn-CS" altLang="en-US" sz="2800" b="1"/>
              <a:t>š</a:t>
            </a:r>
            <a:r>
              <a:rPr lang="en-US" altLang="en-US" sz="2800" b="1">
                <a:cs typeface="Times New Roman" pitchFamily="18" charset="0"/>
              </a:rPr>
              <a:t>ki </a:t>
            </a:r>
            <a:r>
              <a:rPr lang="sr-Latn-CS" altLang="en-US" sz="2800" b="1"/>
              <a:t>aspekt projektovanja</a:t>
            </a:r>
          </a:p>
          <a:p>
            <a:pPr marL="609600" indent="-609600" algn="l">
              <a:spcBef>
                <a:spcPct val="0"/>
              </a:spcBef>
              <a:buClrTx/>
              <a:buFont typeface="Wingdings" pitchFamily="2" charset="2"/>
              <a:buAutoNum type="arabicPeriod"/>
            </a:pPr>
            <a:r>
              <a:rPr lang="sr-Latn-CS" altLang="en-US" sz="2800" b="1"/>
              <a:t>Sistemski aspekt projektovanja</a:t>
            </a:r>
          </a:p>
          <a:p>
            <a:pPr marL="609600" indent="-609600" algn="l">
              <a:spcBef>
                <a:spcPct val="0"/>
              </a:spcBef>
              <a:buClrTx/>
              <a:buFont typeface="Wingdings" pitchFamily="2" charset="2"/>
              <a:buAutoNum type="arabicPeriod"/>
            </a:pPr>
            <a:r>
              <a:rPr lang="sr-Latn-CS" altLang="en-US" sz="2800" b="1"/>
              <a:t>Aspekt testiranja</a:t>
            </a:r>
          </a:p>
          <a:p>
            <a:pPr marL="609600" indent="-609600" algn="l">
              <a:spcBef>
                <a:spcPct val="0"/>
              </a:spcBef>
              <a:buClrTx/>
              <a:buFont typeface="Wingdings" pitchFamily="2" charset="2"/>
              <a:buAutoNum type="arabicPeriod"/>
            </a:pPr>
            <a:r>
              <a:rPr lang="sr-Latn-CS" altLang="en-US" sz="2800" b="1"/>
              <a:t>Ekonomski i pravni aspekt</a:t>
            </a:r>
          </a:p>
          <a:p>
            <a:pPr marL="609600" indent="-609600" algn="l">
              <a:spcBef>
                <a:spcPct val="0"/>
              </a:spcBef>
              <a:buClrTx/>
              <a:buFont typeface="Wingdings" pitchFamily="2" charset="2"/>
              <a:buAutoNum type="arabicPeriod"/>
            </a:pPr>
            <a:r>
              <a:rPr lang="sr-Latn-CS" altLang="en-US" sz="2800" b="1"/>
              <a:t>Ekološki aspekt projektovanja</a:t>
            </a:r>
          </a:p>
          <a:p>
            <a:pPr marL="609600" indent="-609600" algn="l">
              <a:spcBef>
                <a:spcPct val="0"/>
              </a:spcBef>
              <a:buClrTx/>
            </a:pPr>
            <a:endParaRPr lang="en-US" altLang="en-US" sz="1200">
              <a:cs typeface="Times New Roman" pitchFamily="18" charset="0"/>
            </a:endParaRPr>
          </a:p>
          <a:p>
            <a:pPr marL="609600" indent="-609600" algn="l">
              <a:spcBef>
                <a:spcPct val="0"/>
              </a:spcBef>
              <a:buClrTx/>
              <a:buFont typeface="Wingdings" pitchFamily="2" charset="2"/>
              <a:buChar char="§"/>
            </a:pPr>
            <a:endParaRPr lang="en-US" altLang="en-US" sz="1000">
              <a:cs typeface="Times New Roman" pitchFamily="18" charset="0"/>
            </a:endParaRPr>
          </a:p>
        </p:txBody>
      </p:sp>
      <p:sp>
        <p:nvSpPr>
          <p:cNvPr id="36871" name="Rectangle 4"/>
          <p:cNvSpPr>
            <a:spLocks noChangeArrowheads="1"/>
          </p:cNvSpPr>
          <p:nvPr/>
        </p:nvSpPr>
        <p:spPr bwMode="auto">
          <a:xfrm>
            <a:off x="4162425" y="30257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  <p:graphicFrame>
        <p:nvGraphicFramePr>
          <p:cNvPr id="36866" name="Object 1024"/>
          <p:cNvGraphicFramePr>
            <a:graphicFrameLocks noChangeAspect="1"/>
          </p:cNvGraphicFramePr>
          <p:nvPr/>
        </p:nvGraphicFramePr>
        <p:xfrm>
          <a:off x="7010400" y="6049963"/>
          <a:ext cx="6096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09" r:id="rId4" imgW="778880" imgH="761762" progId="CorelDRAW.Graphic.9">
                  <p:embed/>
                </p:oleObj>
              </mc:Choice>
              <mc:Fallback>
                <p:oleObj r:id="rId4" imgW="778880" imgH="761762" progId="CorelDRAW.Graphic.9">
                  <p:embed/>
                  <p:pic>
                    <p:nvPicPr>
                      <p:cNvPr id="36866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49963"/>
                        <a:ext cx="6096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10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CBC916A3-56AD-4710-87AD-7830445DEA6D}" type="slidenum">
              <a:rPr lang="en-US" altLang="en-US" sz="1400" smtClean="0">
                <a:solidFill>
                  <a:schemeClr val="folHlink"/>
                </a:solidFill>
                <a:latin typeface="Times New Roman" pitchFamily="18" charset="0"/>
              </a:rPr>
              <a:pPr/>
              <a:t>28</a:t>
            </a:fld>
            <a:endParaRPr lang="en-US" altLang="en-US" sz="140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ctr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2400" b="1">
                <a:cs typeface="Times New Roman" pitchFamily="18" charset="0"/>
              </a:rPr>
              <a:t>1.4. Aspekti projektovanja</a:t>
            </a:r>
          </a:p>
        </p:txBody>
      </p:sp>
      <p:sp>
        <p:nvSpPr>
          <p:cNvPr id="378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1676400"/>
            <a:ext cx="6662738" cy="4087813"/>
          </a:xfrm>
          <a:solidFill>
            <a:schemeClr val="bg2"/>
          </a:solidFill>
        </p:spPr>
        <p:txBody>
          <a:bodyPr/>
          <a:lstStyle/>
          <a:p>
            <a:pPr marL="609600" indent="-609600" algn="l">
              <a:spcBef>
                <a:spcPct val="0"/>
              </a:spcBef>
              <a:buClrTx/>
            </a:pPr>
            <a:r>
              <a:rPr lang="en-US" altLang="en-US" sz="2800">
                <a:cs typeface="Times New Roman" pitchFamily="18" charset="0"/>
              </a:rPr>
              <a:t>	Tehnolo</a:t>
            </a:r>
            <a:r>
              <a:rPr lang="sr-Latn-CS" altLang="en-US" sz="2800"/>
              <a:t>š</a:t>
            </a:r>
            <a:r>
              <a:rPr lang="en-US" altLang="en-US" sz="2800">
                <a:cs typeface="Times New Roman" pitchFamily="18" charset="0"/>
              </a:rPr>
              <a:t>ki </a:t>
            </a:r>
          </a:p>
          <a:p>
            <a:pPr marL="609600" indent="-609600" algn="l">
              <a:spcBef>
                <a:spcPct val="0"/>
              </a:spcBef>
              <a:buClrTx/>
            </a:pPr>
            <a:r>
              <a:rPr lang="en-US" altLang="en-US" sz="2800">
                <a:cs typeface="Times New Roman" pitchFamily="18" charset="0"/>
              </a:rPr>
              <a:t>Mora se voditi računa o sudbini projekta i kada dođe do promene tehnologije.</a:t>
            </a:r>
          </a:p>
          <a:p>
            <a:pPr marL="609600" indent="-609600" algn="l">
              <a:spcBef>
                <a:spcPct val="0"/>
              </a:spcBef>
              <a:buClrTx/>
            </a:pPr>
            <a:endParaRPr lang="en-US" altLang="en-US" sz="2800">
              <a:cs typeface="Times New Roman" pitchFamily="18" charset="0"/>
            </a:endParaRPr>
          </a:p>
          <a:p>
            <a:pPr marL="609600" indent="-609600" algn="l">
              <a:spcBef>
                <a:spcPct val="0"/>
              </a:spcBef>
              <a:buClrTx/>
            </a:pPr>
            <a:r>
              <a:rPr lang="en-US" altLang="en-US" sz="2800">
                <a:cs typeface="Times New Roman" pitchFamily="18" charset="0"/>
              </a:rPr>
              <a:t>Idealno bi bilo da projektovanje ne zavisi od tehnologije u kojoj će se kolo proizvesti.</a:t>
            </a:r>
          </a:p>
          <a:p>
            <a:pPr marL="609600" indent="-609600" algn="l">
              <a:spcBef>
                <a:spcPct val="0"/>
              </a:spcBef>
              <a:buClrTx/>
            </a:pPr>
            <a:endParaRPr lang="en-US" altLang="en-US" sz="2800">
              <a:cs typeface="Times New Roman" pitchFamily="18" charset="0"/>
            </a:endParaRPr>
          </a:p>
          <a:p>
            <a:pPr marL="609600" indent="-609600" algn="l">
              <a:spcBef>
                <a:spcPct val="0"/>
              </a:spcBef>
              <a:buClrTx/>
            </a:pPr>
            <a:r>
              <a:rPr lang="en-US" altLang="en-US" sz="2800">
                <a:cs typeface="Times New Roman" pitchFamily="18" charset="0"/>
              </a:rPr>
              <a:t>Nije moguća potpuna nezavisnost. </a:t>
            </a:r>
          </a:p>
          <a:p>
            <a:pPr marL="609600" indent="-609600" algn="l">
              <a:spcBef>
                <a:spcPct val="0"/>
              </a:spcBef>
              <a:buClrTx/>
            </a:pPr>
            <a:endParaRPr lang="en-US" altLang="en-US" sz="1200">
              <a:cs typeface="Times New Roman" pitchFamily="18" charset="0"/>
            </a:endParaRPr>
          </a:p>
          <a:p>
            <a:pPr marL="609600" indent="-609600" algn="l">
              <a:spcBef>
                <a:spcPct val="0"/>
              </a:spcBef>
              <a:buClrTx/>
              <a:buFont typeface="Wingdings" pitchFamily="2" charset="2"/>
              <a:buChar char="§"/>
            </a:pPr>
            <a:endParaRPr lang="en-US" altLang="en-US" sz="1000">
              <a:cs typeface="Times New Roman" pitchFamily="18" charset="0"/>
            </a:endParaRPr>
          </a:p>
        </p:txBody>
      </p:sp>
      <p:sp>
        <p:nvSpPr>
          <p:cNvPr id="37895" name="Rectangle 4"/>
          <p:cNvSpPr>
            <a:spLocks noChangeArrowheads="1"/>
          </p:cNvSpPr>
          <p:nvPr/>
        </p:nvSpPr>
        <p:spPr bwMode="auto">
          <a:xfrm>
            <a:off x="4162425" y="30257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  <p:graphicFrame>
        <p:nvGraphicFramePr>
          <p:cNvPr id="37890" name="Object 5"/>
          <p:cNvGraphicFramePr>
            <a:graphicFrameLocks noChangeAspect="1"/>
          </p:cNvGraphicFramePr>
          <p:nvPr/>
        </p:nvGraphicFramePr>
        <p:xfrm>
          <a:off x="7010400" y="6049963"/>
          <a:ext cx="6096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57" r:id="rId4" imgW="778880" imgH="761762" progId="CorelDRAW.Graphic.9">
                  <p:embed/>
                </p:oleObj>
              </mc:Choice>
              <mc:Fallback>
                <p:oleObj r:id="rId4" imgW="778880" imgH="761762" progId="CorelDRAW.Graphic.9">
                  <p:embed/>
                  <p:pic>
                    <p:nvPicPr>
                      <p:cNvPr id="3789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49963"/>
                        <a:ext cx="6096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10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0722EC24-AFD6-4D9B-8DEF-B620F1BA9029}" type="slidenum">
              <a:rPr lang="en-US" altLang="en-US" sz="1400" smtClean="0">
                <a:solidFill>
                  <a:schemeClr val="folHlink"/>
                </a:solidFill>
                <a:latin typeface="Times New Roman" pitchFamily="18" charset="0"/>
              </a:rPr>
              <a:pPr/>
              <a:t>29</a:t>
            </a:fld>
            <a:endParaRPr lang="en-US" altLang="en-US" sz="140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38918" name="Rectangle 2"/>
          <p:cNvSpPr>
            <a:spLocks noGrp="1" noChangeArrowheads="1"/>
          </p:cNvSpPr>
          <p:nvPr>
            <p:ph type="ctr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2400" b="1">
                <a:cs typeface="Times New Roman" pitchFamily="18" charset="0"/>
              </a:rPr>
              <a:t>1.4. Aspekti projektovanja</a:t>
            </a:r>
          </a:p>
        </p:txBody>
      </p:sp>
      <p:sp>
        <p:nvSpPr>
          <p:cNvPr id="389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1474788"/>
            <a:ext cx="6662738" cy="3173412"/>
          </a:xfrm>
          <a:solidFill>
            <a:schemeClr val="bg2"/>
          </a:solidFill>
        </p:spPr>
        <p:txBody>
          <a:bodyPr/>
          <a:lstStyle/>
          <a:p>
            <a:pPr marL="609600" indent="-609600" algn="l">
              <a:spcBef>
                <a:spcPct val="0"/>
              </a:spcBef>
              <a:buClrTx/>
            </a:pPr>
            <a:r>
              <a:rPr lang="en-US" altLang="en-US" sz="2800">
                <a:cs typeface="Times New Roman" pitchFamily="18" charset="0"/>
              </a:rPr>
              <a:t>	Tehnolo</a:t>
            </a:r>
            <a:r>
              <a:rPr lang="sr-Latn-CS" altLang="en-US" sz="2800"/>
              <a:t>š</a:t>
            </a:r>
            <a:r>
              <a:rPr lang="en-US" altLang="en-US" sz="2800">
                <a:cs typeface="Times New Roman" pitchFamily="18" charset="0"/>
              </a:rPr>
              <a:t>ki </a:t>
            </a:r>
          </a:p>
          <a:p>
            <a:pPr marL="609600" indent="-609600" algn="l">
              <a:spcBef>
                <a:spcPct val="0"/>
              </a:spcBef>
              <a:buClrTx/>
            </a:pPr>
            <a:endParaRPr lang="en-US" altLang="en-US" sz="1200">
              <a:cs typeface="Times New Roman" pitchFamily="18" charset="0"/>
            </a:endParaRPr>
          </a:p>
          <a:p>
            <a:pPr marL="609600" indent="-609600" algn="l">
              <a:spcBef>
                <a:spcPct val="0"/>
              </a:spcBef>
              <a:buClrTx/>
              <a:buFont typeface="Wingdings" pitchFamily="2" charset="2"/>
              <a:buChar char="§"/>
            </a:pPr>
            <a:endParaRPr lang="en-US" altLang="en-US" sz="1000">
              <a:cs typeface="Times New Roman" pitchFamily="18" charset="0"/>
            </a:endParaRPr>
          </a:p>
        </p:txBody>
      </p:sp>
      <p:sp>
        <p:nvSpPr>
          <p:cNvPr id="38920" name="Rectangle 4"/>
          <p:cNvSpPr>
            <a:spLocks noChangeArrowheads="1"/>
          </p:cNvSpPr>
          <p:nvPr/>
        </p:nvSpPr>
        <p:spPr bwMode="auto">
          <a:xfrm>
            <a:off x="4162425" y="30257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  <p:graphicFrame>
        <p:nvGraphicFramePr>
          <p:cNvPr id="38914" name="Object 5"/>
          <p:cNvGraphicFramePr>
            <a:graphicFrameLocks noChangeAspect="1"/>
          </p:cNvGraphicFramePr>
          <p:nvPr/>
        </p:nvGraphicFramePr>
        <p:xfrm>
          <a:off x="7010400" y="6049963"/>
          <a:ext cx="6096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5" r:id="rId4" imgW="778880" imgH="761762" progId="CorelDRAW.Graphic.9">
                  <p:embed/>
                </p:oleObj>
              </mc:Choice>
              <mc:Fallback>
                <p:oleObj r:id="rId4" imgW="778880" imgH="761762" progId="CorelDRAW.Graphic.9">
                  <p:embed/>
                  <p:pic>
                    <p:nvPicPr>
                      <p:cNvPr id="3891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49963"/>
                        <a:ext cx="6096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5" name="Object 7"/>
          <p:cNvGraphicFramePr>
            <a:graphicFrameLocks noChangeAspect="1"/>
          </p:cNvGraphicFramePr>
          <p:nvPr/>
        </p:nvGraphicFramePr>
        <p:xfrm>
          <a:off x="4572000" y="1577975"/>
          <a:ext cx="2971800" cy="268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6" name="CorelDRAW" r:id="rId6" imgW="914400" imgH="914400" progId="CorelDRAW.Graphic.9">
                  <p:embed/>
                </p:oleObj>
              </mc:Choice>
              <mc:Fallback>
                <p:oleObj name="CorelDRAW" r:id="rId6" imgW="914400" imgH="914400" progId="CorelDRAW.Graphic.9">
                  <p:embed/>
                  <p:pic>
                    <p:nvPicPr>
                      <p:cNvPr id="3891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577975"/>
                        <a:ext cx="2971800" cy="268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10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F1015D2E-4AE8-45F3-8645-213A8680C9BA}" type="slidenum">
              <a:rPr lang="en-US" altLang="en-US" sz="1400" smtClean="0">
                <a:solidFill>
                  <a:schemeClr val="folHlink"/>
                </a:solidFill>
                <a:latin typeface="Times New Roman" pitchFamily="18" charset="0"/>
              </a:rPr>
              <a:pPr/>
              <a:t>3</a:t>
            </a:fld>
            <a:endParaRPr lang="en-US" altLang="en-US" sz="140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ctr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62000" indent="-762000" eaLnBrk="1" hangingPunct="1"/>
            <a:r>
              <a:rPr lang="sr-Latn-CS" altLang="en-US" sz="3200" b="1"/>
              <a:t>P</a:t>
            </a:r>
            <a:r>
              <a:rPr lang="en-US" altLang="en-US" sz="3200" b="1">
                <a:cs typeface="Times New Roman" pitchFamily="18" charset="0"/>
              </a:rPr>
              <a:t>rojektovanj</a:t>
            </a:r>
            <a:r>
              <a:rPr lang="sr-Latn-CS" altLang="en-US" sz="3200" b="1"/>
              <a:t>e</a:t>
            </a:r>
            <a:r>
              <a:rPr lang="en-US" altLang="en-US" sz="3200" b="1">
                <a:cs typeface="Times New Roman" pitchFamily="18" charset="0"/>
              </a:rPr>
              <a:t> elektronskih kola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subTitle" idx="1"/>
          </p:nvPr>
        </p:nvSpPr>
        <p:spPr>
          <a:solidFill>
            <a:schemeClr val="bg2"/>
          </a:solidFill>
        </p:spPr>
        <p:txBody>
          <a:bodyPr/>
          <a:lstStyle/>
          <a:p>
            <a:pPr marL="711200" indent="-711200" algn="l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dirty="0">
                <a:cs typeface="Times New Roman" pitchFamily="18" charset="0"/>
              </a:rPr>
              <a:t>Sadr</a:t>
            </a:r>
            <a:r>
              <a:rPr lang="sr-Latn-CS" altLang="en-US" dirty="0"/>
              <a:t>ž</a:t>
            </a:r>
            <a:r>
              <a:rPr lang="en-US" altLang="en-US" dirty="0" err="1">
                <a:cs typeface="Times New Roman" pitchFamily="18" charset="0"/>
              </a:rPr>
              <a:t>aj</a:t>
            </a:r>
            <a:r>
              <a:rPr lang="en-US" altLang="en-US" sz="3600" dirty="0">
                <a:cs typeface="Times New Roman" pitchFamily="18" charset="0"/>
              </a:rPr>
              <a:t>:</a:t>
            </a:r>
          </a:p>
          <a:p>
            <a:pPr marL="711200" indent="-711200" algn="l">
              <a:spcBef>
                <a:spcPct val="0"/>
              </a:spcBef>
              <a:buClrTx/>
              <a:buFont typeface="Times New Roman" pitchFamily="18" charset="0"/>
              <a:buAutoNum type="arabicPeriod"/>
              <a:defRPr/>
            </a:pPr>
            <a:r>
              <a:rPr lang="sr-Latn-CS" altLang="en-US" sz="2800" b="1" dirty="0"/>
              <a:t>Uvod  - osnovni pojmovi</a:t>
            </a:r>
            <a:endParaRPr lang="en-US" altLang="en-US" sz="2800" b="1" dirty="0">
              <a:cs typeface="Times New Roman" pitchFamily="18" charset="0"/>
            </a:endParaRPr>
          </a:p>
          <a:p>
            <a:pPr marL="711200" indent="-711200" algn="l">
              <a:spcBef>
                <a:spcPct val="0"/>
              </a:spcBef>
              <a:buClrTx/>
              <a:buFont typeface="Times New Roman" pitchFamily="18" charset="0"/>
              <a:buAutoNum type="arabicPeriod"/>
              <a:defRPr/>
            </a:pPr>
            <a:r>
              <a:rPr lang="en-GB" altLang="en-US" sz="2800" b="1" dirty="0" err="1"/>
              <a:t>Stilovi</a:t>
            </a:r>
            <a:r>
              <a:rPr lang="en-GB" altLang="en-US" sz="2800" b="1" dirty="0"/>
              <a:t> </a:t>
            </a:r>
            <a:r>
              <a:rPr lang="en-GB" altLang="en-US" sz="2800" b="1" dirty="0" err="1"/>
              <a:t>projektovanja</a:t>
            </a:r>
            <a:r>
              <a:rPr lang="x-none" altLang="en-US" sz="2800" b="1" dirty="0"/>
              <a:t> i izrade prototipa</a:t>
            </a:r>
            <a:endParaRPr lang="en-US" altLang="en-US" sz="2800" b="1" dirty="0"/>
          </a:p>
          <a:p>
            <a:pPr marL="711200" indent="-711200" algn="l">
              <a:spcBef>
                <a:spcPct val="0"/>
              </a:spcBef>
              <a:buClrTx/>
              <a:buFont typeface="Times New Roman" pitchFamily="18" charset="0"/>
              <a:buAutoNum type="arabicPeriod"/>
              <a:defRPr/>
            </a:pPr>
            <a:r>
              <a:rPr lang="en-US" altLang="en-US" sz="2800" b="1" dirty="0" err="1">
                <a:cs typeface="Times New Roman" pitchFamily="18" charset="0"/>
              </a:rPr>
              <a:t>Projektovanje</a:t>
            </a:r>
            <a:r>
              <a:rPr lang="en-US" altLang="en-US" sz="2800" b="1" dirty="0">
                <a:cs typeface="Times New Roman" pitchFamily="18" charset="0"/>
              </a:rPr>
              <a:t> </a:t>
            </a:r>
            <a:r>
              <a:rPr lang="en-US" altLang="en-US" sz="2800" b="1" dirty="0" err="1">
                <a:cs typeface="Times New Roman" pitchFamily="18" charset="0"/>
              </a:rPr>
              <a:t>analognih</a:t>
            </a:r>
            <a:r>
              <a:rPr lang="en-US" altLang="en-US" sz="2800" b="1" dirty="0">
                <a:cs typeface="Times New Roman" pitchFamily="18" charset="0"/>
              </a:rPr>
              <a:t> kola</a:t>
            </a:r>
          </a:p>
          <a:p>
            <a:pPr marL="711200" indent="-711200" algn="l">
              <a:spcBef>
                <a:spcPct val="0"/>
              </a:spcBef>
              <a:buClrTx/>
              <a:buFont typeface="Times New Roman" pitchFamily="18" charset="0"/>
              <a:buAutoNum type="arabicPeriod"/>
              <a:defRPr/>
            </a:pPr>
            <a:r>
              <a:rPr lang="sr-Latn-CS" altLang="en-US" sz="2800" b="1" dirty="0"/>
              <a:t>Osnove fizičkog projektovanja (projektovanje štampanih ploča)</a:t>
            </a:r>
          </a:p>
          <a:p>
            <a:pPr marL="711200" indent="-711200" algn="l">
              <a:spcBef>
                <a:spcPct val="0"/>
              </a:spcBef>
              <a:buClrTx/>
              <a:buFont typeface="Times New Roman" pitchFamily="18" charset="0"/>
              <a:buAutoNum type="arabicPeriod"/>
              <a:defRPr/>
            </a:pPr>
            <a:r>
              <a:rPr lang="en-US" altLang="en-US" sz="2800" b="1" dirty="0" err="1">
                <a:cs typeface="Times New Roman" pitchFamily="18" charset="0"/>
              </a:rPr>
              <a:t>Projektovanje</a:t>
            </a:r>
            <a:r>
              <a:rPr lang="en-US" altLang="en-US" sz="2800" b="1" dirty="0">
                <a:cs typeface="Times New Roman" pitchFamily="18" charset="0"/>
              </a:rPr>
              <a:t> </a:t>
            </a:r>
            <a:r>
              <a:rPr lang="en-US" altLang="en-US" sz="2800" b="1" dirty="0" err="1">
                <a:cs typeface="Times New Roman" pitchFamily="18" charset="0"/>
              </a:rPr>
              <a:t>digitalnih</a:t>
            </a:r>
            <a:r>
              <a:rPr lang="en-US" altLang="en-US" sz="2800" b="1" dirty="0">
                <a:cs typeface="Times New Roman" pitchFamily="18" charset="0"/>
              </a:rPr>
              <a:t> kola</a:t>
            </a:r>
          </a:p>
          <a:p>
            <a:pPr algn="l">
              <a:spcBef>
                <a:spcPct val="0"/>
              </a:spcBef>
              <a:buClrTx/>
              <a:defRPr/>
            </a:pPr>
            <a:endParaRPr lang="en-US" altLang="en-US" sz="2800" b="1" dirty="0"/>
          </a:p>
          <a:p>
            <a:pPr marL="711200" indent="-711200" algn="l">
              <a:spcBef>
                <a:spcPct val="0"/>
              </a:spcBef>
              <a:buClrTx/>
              <a:defRPr/>
            </a:pPr>
            <a:endParaRPr lang="en-US" altLang="en-US" sz="2800" b="1" dirty="0"/>
          </a:p>
          <a:p>
            <a:pPr marL="711200" indent="-711200" algn="l">
              <a:spcBef>
                <a:spcPct val="0"/>
              </a:spcBef>
              <a:buClrTx/>
              <a:buFontTx/>
              <a:buNone/>
              <a:defRPr/>
            </a:pPr>
            <a:endParaRPr lang="en-US" altLang="en-US" sz="2800" b="1" dirty="0"/>
          </a:p>
          <a:p>
            <a:pPr marL="711200" indent="-711200" algn="l">
              <a:spcBef>
                <a:spcPct val="0"/>
              </a:spcBef>
              <a:buClrTx/>
              <a:buFontTx/>
              <a:buNone/>
              <a:defRPr/>
            </a:pPr>
            <a:endParaRPr lang="en-US" altLang="en-US" sz="2800" dirty="0"/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7010400" y="6049963"/>
          <a:ext cx="6096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7" r:id="rId4" imgW="778880" imgH="761762" progId="CorelDRAW.Graphic.9">
                  <p:embed/>
                </p:oleObj>
              </mc:Choice>
              <mc:Fallback>
                <p:oleObj r:id="rId4" imgW="778880" imgH="761762" progId="CorelDRAW.Graphic.9">
                  <p:embed/>
                  <p:pic>
                    <p:nvPicPr>
                      <p:cNvPr id="512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49963"/>
                        <a:ext cx="6096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10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1FF66A10-0EBC-4D14-A600-4D08353D419E}" type="slidenum">
              <a:rPr lang="en-US" altLang="en-US" sz="1400" smtClean="0">
                <a:solidFill>
                  <a:schemeClr val="folHlink"/>
                </a:solidFill>
                <a:latin typeface="Times New Roman" pitchFamily="18" charset="0"/>
              </a:rPr>
              <a:pPr/>
              <a:t>30</a:t>
            </a:fld>
            <a:endParaRPr lang="en-US" altLang="en-US" sz="140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39942" name="Rectangle 2"/>
          <p:cNvSpPr>
            <a:spLocks noGrp="1" noChangeArrowheads="1"/>
          </p:cNvSpPr>
          <p:nvPr>
            <p:ph type="ctr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2400" b="1">
                <a:cs typeface="Times New Roman" pitchFamily="18" charset="0"/>
              </a:rPr>
              <a:t>1.4. Aspekti projektovanja</a:t>
            </a:r>
          </a:p>
        </p:txBody>
      </p:sp>
      <p:sp>
        <p:nvSpPr>
          <p:cNvPr id="399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1474788"/>
            <a:ext cx="6662738" cy="4087812"/>
          </a:xfrm>
          <a:solidFill>
            <a:schemeClr val="bg2"/>
          </a:solidFill>
        </p:spPr>
        <p:txBody>
          <a:bodyPr/>
          <a:lstStyle/>
          <a:p>
            <a:pPr marL="609600" indent="-609600" algn="l">
              <a:spcBef>
                <a:spcPct val="0"/>
              </a:spcBef>
              <a:buClrTx/>
            </a:pPr>
            <a:r>
              <a:rPr lang="en-US" altLang="en-US" sz="2800">
                <a:cs typeface="Times New Roman" pitchFamily="18" charset="0"/>
              </a:rPr>
              <a:t>	Tehnolo</a:t>
            </a:r>
            <a:r>
              <a:rPr lang="sr-Latn-CS" altLang="en-US" sz="2800"/>
              <a:t>š</a:t>
            </a:r>
            <a:r>
              <a:rPr lang="en-US" altLang="en-US" sz="2800">
                <a:cs typeface="Times New Roman" pitchFamily="18" charset="0"/>
              </a:rPr>
              <a:t>ki </a:t>
            </a:r>
          </a:p>
          <a:p>
            <a:pPr marL="609600" indent="-609600" algn="l">
              <a:spcBef>
                <a:spcPct val="0"/>
              </a:spcBef>
              <a:buClrTx/>
            </a:pPr>
            <a:endParaRPr lang="en-US" altLang="en-US" sz="1200">
              <a:cs typeface="Times New Roman" pitchFamily="18" charset="0"/>
            </a:endParaRPr>
          </a:p>
          <a:p>
            <a:pPr marL="609600" indent="-609600" algn="l">
              <a:spcBef>
                <a:spcPct val="0"/>
              </a:spcBef>
              <a:buClrTx/>
              <a:buFont typeface="Wingdings" pitchFamily="2" charset="2"/>
              <a:buChar char="§"/>
            </a:pPr>
            <a:endParaRPr lang="en-US" altLang="en-US" sz="1000">
              <a:cs typeface="Times New Roman" pitchFamily="18" charset="0"/>
            </a:endParaRPr>
          </a:p>
        </p:txBody>
      </p:sp>
      <p:sp>
        <p:nvSpPr>
          <p:cNvPr id="39944" name="Rectangle 4"/>
          <p:cNvSpPr>
            <a:spLocks noChangeArrowheads="1"/>
          </p:cNvSpPr>
          <p:nvPr/>
        </p:nvSpPr>
        <p:spPr bwMode="auto">
          <a:xfrm>
            <a:off x="4162425" y="30257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  <p:graphicFrame>
        <p:nvGraphicFramePr>
          <p:cNvPr id="39938" name="Object 5"/>
          <p:cNvGraphicFramePr>
            <a:graphicFrameLocks noChangeAspect="1"/>
          </p:cNvGraphicFramePr>
          <p:nvPr/>
        </p:nvGraphicFramePr>
        <p:xfrm>
          <a:off x="7010400" y="6049963"/>
          <a:ext cx="6096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3" r:id="rId4" imgW="778880" imgH="761762" progId="CorelDRAW.Graphic.9">
                  <p:embed/>
                </p:oleObj>
              </mc:Choice>
              <mc:Fallback>
                <p:oleObj r:id="rId4" imgW="778880" imgH="761762" progId="CorelDRAW.Graphic.9">
                  <p:embed/>
                  <p:pic>
                    <p:nvPicPr>
                      <p:cNvPr id="3993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49963"/>
                        <a:ext cx="6096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5" name="Rectangle 6"/>
          <p:cNvSpPr>
            <a:spLocks noChangeArrowheads="1"/>
          </p:cNvSpPr>
          <p:nvPr/>
        </p:nvSpPr>
        <p:spPr bwMode="auto">
          <a:xfrm>
            <a:off x="1371600" y="6096000"/>
            <a:ext cx="48768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743200" algn="ctr"/>
                <a:tab pos="5486400" algn="r"/>
              </a:tabLs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tabLst>
                <a:tab pos="2743200" algn="ctr"/>
                <a:tab pos="5486400" algn="r"/>
              </a:tabLs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tabLst>
                <a:tab pos="2743200" algn="ctr"/>
                <a:tab pos="5486400" algn="r"/>
              </a:tabLs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tabLst>
                <a:tab pos="2743200" algn="ctr"/>
                <a:tab pos="5486400" algn="r"/>
              </a:tabLs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tabLst>
                <a:tab pos="2743200" algn="ctr"/>
                <a:tab pos="5486400" algn="r"/>
              </a:tabLs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1400">
                <a:latin typeface="Helvetica YU" pitchFamily="34" charset="0"/>
              </a:rPr>
              <a:t>LEDA - Laboratory for Electronic Design Automation </a:t>
            </a:r>
            <a:endParaRPr lang="en-US" altLang="en-US" sz="1400">
              <a:latin typeface="Times New Roman" pitchFamily="18" charset="0"/>
            </a:endParaRPr>
          </a:p>
          <a:p>
            <a:r>
              <a:rPr lang="en-US" altLang="en-US" sz="1400">
                <a:latin typeface="Helvetica YU" pitchFamily="34" charset="0"/>
              </a:rPr>
              <a:t>http://leda.elfak.ni.ac.yu/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399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GB" altLang="en-US"/>
          </a:p>
        </p:txBody>
      </p:sp>
      <p:graphicFrame>
        <p:nvGraphicFramePr>
          <p:cNvPr id="39939" name="Object 2"/>
          <p:cNvGraphicFramePr>
            <a:graphicFrameLocks noChangeAspect="1"/>
          </p:cNvGraphicFramePr>
          <p:nvPr/>
        </p:nvGraphicFramePr>
        <p:xfrm>
          <a:off x="1524000" y="1981200"/>
          <a:ext cx="6391275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4" name="CorelDRAW" r:id="rId6" imgW="4265851" imgH="2234930" progId="CorelDRAW.Graphic.12">
                  <p:embed/>
                </p:oleObj>
              </mc:Choice>
              <mc:Fallback>
                <p:oleObj name="CorelDRAW" r:id="rId6" imgW="4265851" imgH="2234930" progId="CorelDRAW.Graphic.12">
                  <p:embed/>
                  <p:pic>
                    <p:nvPicPr>
                      <p:cNvPr id="3993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981200"/>
                        <a:ext cx="6391275" cy="335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10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2B9D58A9-01C5-44A4-9C9E-DFE4378BE310}" type="slidenum">
              <a:rPr lang="en-US" altLang="en-US" sz="1400" smtClean="0">
                <a:solidFill>
                  <a:schemeClr val="folHlink"/>
                </a:solidFill>
                <a:latin typeface="Times New Roman" pitchFamily="18" charset="0"/>
              </a:rPr>
              <a:pPr/>
              <a:t>31</a:t>
            </a:fld>
            <a:endParaRPr lang="en-US" altLang="en-US" sz="140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ctr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r-Latn-CS" altLang="en-US" sz="2400" b="1"/>
              <a:t>Tehnološki</a:t>
            </a:r>
            <a:r>
              <a:rPr lang="en-US" altLang="en-US" sz="2400" b="1">
                <a:cs typeface="Times New Roman" pitchFamily="18" charset="0"/>
              </a:rPr>
              <a:t> </a:t>
            </a:r>
            <a:r>
              <a:rPr lang="sr-Latn-CS" altLang="en-US" sz="2400" b="1"/>
              <a:t>a</a:t>
            </a:r>
            <a:r>
              <a:rPr lang="en-US" altLang="en-US" sz="2400" b="1">
                <a:cs typeface="Times New Roman" pitchFamily="18" charset="0"/>
              </a:rPr>
              <a:t>spekt projektovanja</a:t>
            </a:r>
          </a:p>
        </p:txBody>
      </p:sp>
      <p:sp>
        <p:nvSpPr>
          <p:cNvPr id="40966" name="Rectangle 3"/>
          <p:cNvSpPr>
            <a:spLocks noChangeArrowheads="1"/>
          </p:cNvSpPr>
          <p:nvPr/>
        </p:nvSpPr>
        <p:spPr bwMode="auto">
          <a:xfrm>
            <a:off x="4162425" y="30257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  <p:graphicFrame>
        <p:nvGraphicFramePr>
          <p:cNvPr id="40962" name="Object 1024"/>
          <p:cNvGraphicFramePr>
            <a:graphicFrameLocks noChangeAspect="1"/>
          </p:cNvGraphicFramePr>
          <p:nvPr/>
        </p:nvGraphicFramePr>
        <p:xfrm>
          <a:off x="7010400" y="6049963"/>
          <a:ext cx="6096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1" r:id="rId4" imgW="778880" imgH="761762" progId="CorelDRAW.Graphic.9">
                  <p:embed/>
                </p:oleObj>
              </mc:Choice>
              <mc:Fallback>
                <p:oleObj r:id="rId4" imgW="778880" imgH="761762" progId="CorelDRAW.Graphic.9">
                  <p:embed/>
                  <p:pic>
                    <p:nvPicPr>
                      <p:cNvPr id="40962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49963"/>
                        <a:ext cx="6096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7" name="Rectangle 5"/>
          <p:cNvSpPr>
            <a:spLocks noChangeArrowheads="1"/>
          </p:cNvSpPr>
          <p:nvPr/>
        </p:nvSpPr>
        <p:spPr bwMode="auto">
          <a:xfrm>
            <a:off x="1371600" y="6096000"/>
            <a:ext cx="48768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743200" algn="ctr"/>
                <a:tab pos="5486400" algn="r"/>
              </a:tabLs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tabLst>
                <a:tab pos="2743200" algn="ctr"/>
                <a:tab pos="5486400" algn="r"/>
              </a:tabLs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tabLst>
                <a:tab pos="2743200" algn="ctr"/>
                <a:tab pos="5486400" algn="r"/>
              </a:tabLs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tabLst>
                <a:tab pos="2743200" algn="ctr"/>
                <a:tab pos="5486400" algn="r"/>
              </a:tabLs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tabLst>
                <a:tab pos="2743200" algn="ctr"/>
                <a:tab pos="5486400" algn="r"/>
              </a:tabLs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1400">
                <a:latin typeface="Helvetica YU" pitchFamily="34" charset="0"/>
              </a:rPr>
              <a:t>LEDA - Laboratory for Electronic Design Automation </a:t>
            </a:r>
            <a:endParaRPr lang="en-US" altLang="en-US" sz="1400">
              <a:latin typeface="Times New Roman" pitchFamily="18" charset="0"/>
            </a:endParaRPr>
          </a:p>
          <a:p>
            <a:r>
              <a:rPr lang="en-US" altLang="en-US" sz="1400">
                <a:latin typeface="Helvetica YU" pitchFamily="34" charset="0"/>
              </a:rPr>
              <a:t>http://leda.elfak.ni.ac.yu/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0968" name="Rectangle 6"/>
          <p:cNvSpPr>
            <a:spLocks noChangeArrowheads="1"/>
          </p:cNvSpPr>
          <p:nvPr/>
        </p:nvSpPr>
        <p:spPr bwMode="auto">
          <a:xfrm>
            <a:off x="1143000" y="1447800"/>
            <a:ext cx="3657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 algn="ctr">
              <a:buClr>
                <a:schemeClr val="accent2"/>
              </a:buClr>
              <a:buFont typeface="Wingdings" pitchFamily="2" charset="2"/>
              <a:buNone/>
            </a:pPr>
            <a:r>
              <a:rPr lang="sr-Latn-CS" altLang="en-US" sz="2000">
                <a:latin typeface="Times New Roman" pitchFamily="18" charset="0"/>
              </a:rPr>
              <a:t>Prvi tranzistor </a:t>
            </a:r>
            <a:r>
              <a:rPr lang="en-US" altLang="en-US" sz="2000">
                <a:latin typeface="Times New Roman" pitchFamily="18" charset="0"/>
              </a:rPr>
              <a:t>Bell Labs, 1948 </a:t>
            </a:r>
            <a:endParaRPr lang="sr-Latn-CS" altLang="en-US" sz="2000">
              <a:latin typeface="Times New Roman" pitchFamily="18" charset="0"/>
            </a:endParaRPr>
          </a:p>
          <a:p>
            <a:pPr algn="ctr"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1800" b="1">
                <a:latin typeface="Times New Roman" pitchFamily="18" charset="0"/>
              </a:rPr>
              <a:t>Walter Houser Brattain</a:t>
            </a:r>
            <a:r>
              <a:rPr lang="sr-Latn-CS" altLang="en-US" sz="1800" b="1">
                <a:latin typeface="Times New Roman" pitchFamily="18" charset="0"/>
              </a:rPr>
              <a:t>, </a:t>
            </a:r>
          </a:p>
          <a:p>
            <a:pPr algn="ctr"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1800" b="1">
                <a:latin typeface="Times New Roman" pitchFamily="18" charset="0"/>
              </a:rPr>
              <a:t>John Bardeen</a:t>
            </a:r>
            <a:r>
              <a:rPr lang="sr-Latn-CS" altLang="en-US" sz="1800" b="1">
                <a:latin typeface="Times New Roman" pitchFamily="18" charset="0"/>
              </a:rPr>
              <a:t>, </a:t>
            </a:r>
          </a:p>
          <a:p>
            <a:pPr algn="ctr"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1800" b="1">
                <a:latin typeface="Times New Roman" pitchFamily="18" charset="0"/>
              </a:rPr>
              <a:t>William Bradford Shockley</a:t>
            </a:r>
          </a:p>
        </p:txBody>
      </p:sp>
      <p:pic>
        <p:nvPicPr>
          <p:cNvPr id="4096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90800"/>
            <a:ext cx="24511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4097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47800"/>
            <a:ext cx="3352800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40971" name="Rectangle 9"/>
          <p:cNvSpPr>
            <a:spLocks noChangeArrowheads="1"/>
          </p:cNvSpPr>
          <p:nvPr/>
        </p:nvSpPr>
        <p:spPr bwMode="auto">
          <a:xfrm>
            <a:off x="4724400" y="4191000"/>
            <a:ext cx="3657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 algn="ctr">
              <a:buClr>
                <a:schemeClr val="accent2"/>
              </a:buClr>
              <a:buFont typeface="Wingdings" pitchFamily="2" charset="2"/>
              <a:buNone/>
            </a:pPr>
            <a:r>
              <a:rPr lang="sr-Latn-CS" altLang="en-US" sz="2000">
                <a:latin typeface="Times New Roman" pitchFamily="18" charset="0"/>
              </a:rPr>
              <a:t>Nobelova nagrada za fiziku </a:t>
            </a:r>
            <a:r>
              <a:rPr lang="sr-Latn-CS" altLang="en-US" sz="2000" b="1">
                <a:latin typeface="Times New Roman" pitchFamily="18" charset="0"/>
              </a:rPr>
              <a:t>1956</a:t>
            </a:r>
            <a:endParaRPr lang="en-US" altLang="en-US" sz="2000" b="1">
              <a:latin typeface="Times New Roman" pitchFamily="18" charset="0"/>
            </a:endParaRPr>
          </a:p>
        </p:txBody>
      </p:sp>
      <p:pic>
        <p:nvPicPr>
          <p:cNvPr id="40972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572000"/>
            <a:ext cx="10382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10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51D02E75-7F67-497A-BB83-B124F875A157}" type="slidenum">
              <a:rPr lang="en-US" altLang="en-US" sz="1400" smtClean="0">
                <a:solidFill>
                  <a:schemeClr val="folHlink"/>
                </a:solidFill>
                <a:latin typeface="Times New Roman" pitchFamily="18" charset="0"/>
              </a:rPr>
              <a:pPr/>
              <a:t>32</a:t>
            </a:fld>
            <a:endParaRPr lang="en-US" altLang="en-US" sz="140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ctr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r-Latn-CS" altLang="en-US" sz="2400" b="1"/>
              <a:t>Tehnološki</a:t>
            </a:r>
            <a:r>
              <a:rPr lang="en-US" altLang="en-US" sz="2400" b="1">
                <a:cs typeface="Times New Roman" pitchFamily="18" charset="0"/>
              </a:rPr>
              <a:t> </a:t>
            </a:r>
            <a:r>
              <a:rPr lang="sr-Latn-CS" altLang="en-US" sz="2400" b="1"/>
              <a:t>a</a:t>
            </a:r>
            <a:r>
              <a:rPr lang="en-US" altLang="en-US" sz="2400" b="1">
                <a:cs typeface="Times New Roman" pitchFamily="18" charset="0"/>
              </a:rPr>
              <a:t>spekt projektovanja</a:t>
            </a:r>
          </a:p>
        </p:txBody>
      </p:sp>
      <p:sp>
        <p:nvSpPr>
          <p:cNvPr id="41990" name="Rectangle 3"/>
          <p:cNvSpPr>
            <a:spLocks noChangeArrowheads="1"/>
          </p:cNvSpPr>
          <p:nvPr/>
        </p:nvSpPr>
        <p:spPr bwMode="auto">
          <a:xfrm>
            <a:off x="4162425" y="30257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  <p:graphicFrame>
        <p:nvGraphicFramePr>
          <p:cNvPr id="41986" name="Object 4"/>
          <p:cNvGraphicFramePr>
            <a:graphicFrameLocks noChangeAspect="1"/>
          </p:cNvGraphicFramePr>
          <p:nvPr/>
        </p:nvGraphicFramePr>
        <p:xfrm>
          <a:off x="7010400" y="6049963"/>
          <a:ext cx="6096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49" r:id="rId4" imgW="778880" imgH="761762" progId="CorelDRAW.Graphic.9">
                  <p:embed/>
                </p:oleObj>
              </mc:Choice>
              <mc:Fallback>
                <p:oleObj r:id="rId4" imgW="778880" imgH="761762" progId="CorelDRAW.Graphic.9">
                  <p:embed/>
                  <p:pic>
                    <p:nvPicPr>
                      <p:cNvPr id="4198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49963"/>
                        <a:ext cx="6096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1" name="Rectangle 5"/>
          <p:cNvSpPr>
            <a:spLocks noChangeArrowheads="1"/>
          </p:cNvSpPr>
          <p:nvPr/>
        </p:nvSpPr>
        <p:spPr bwMode="auto">
          <a:xfrm>
            <a:off x="1371600" y="6096000"/>
            <a:ext cx="48768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743200" algn="ctr"/>
                <a:tab pos="5486400" algn="r"/>
              </a:tabLs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tabLst>
                <a:tab pos="2743200" algn="ctr"/>
                <a:tab pos="5486400" algn="r"/>
              </a:tabLs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tabLst>
                <a:tab pos="2743200" algn="ctr"/>
                <a:tab pos="5486400" algn="r"/>
              </a:tabLs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tabLst>
                <a:tab pos="2743200" algn="ctr"/>
                <a:tab pos="5486400" algn="r"/>
              </a:tabLs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tabLst>
                <a:tab pos="2743200" algn="ctr"/>
                <a:tab pos="5486400" algn="r"/>
              </a:tabLs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1400">
                <a:latin typeface="Helvetica YU" pitchFamily="34" charset="0"/>
              </a:rPr>
              <a:t>LEDA - Laboratory for Electronic Design Automation </a:t>
            </a:r>
            <a:endParaRPr lang="en-US" altLang="en-US" sz="1400">
              <a:latin typeface="Times New Roman" pitchFamily="18" charset="0"/>
            </a:endParaRPr>
          </a:p>
          <a:p>
            <a:r>
              <a:rPr lang="en-US" altLang="en-US" sz="1400">
                <a:latin typeface="Helvetica YU" pitchFamily="34" charset="0"/>
              </a:rPr>
              <a:t>http://leda.elfak.ni.ac.yu/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1992" name="Rectangle 6"/>
          <p:cNvSpPr>
            <a:spLocks noChangeArrowheads="1"/>
          </p:cNvSpPr>
          <p:nvPr/>
        </p:nvSpPr>
        <p:spPr bwMode="auto">
          <a:xfrm>
            <a:off x="1371600" y="1828800"/>
            <a:ext cx="6477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 algn="ctr"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2400" b="1">
                <a:latin typeface="Times New Roman" pitchFamily="18" charset="0"/>
              </a:rPr>
              <a:t>The integrated circuit was first conceived by a radar scientist, </a:t>
            </a:r>
            <a:r>
              <a:rPr lang="en-US" altLang="en-US" sz="2400" b="1">
                <a:latin typeface="Times New Roman" pitchFamily="18" charset="0"/>
                <a:hlinkClick r:id="rId6" tooltip="Geoffrey Dummer"/>
              </a:rPr>
              <a:t>Geoffrey W.A. Dummer</a:t>
            </a:r>
            <a:r>
              <a:rPr lang="en-US" altLang="en-US" sz="2400" b="1">
                <a:latin typeface="Times New Roman" pitchFamily="18" charset="0"/>
              </a:rPr>
              <a:t> (born 1909), working for the Royal Radar Establishment of the British </a:t>
            </a:r>
            <a:r>
              <a:rPr lang="en-US" altLang="en-US" sz="2400" b="1">
                <a:latin typeface="Times New Roman" pitchFamily="18" charset="0"/>
                <a:hlinkClick r:id="rId7" tooltip="Ministry of Defence (United Kingdom)"/>
              </a:rPr>
              <a:t>Ministry of Defence</a:t>
            </a:r>
            <a:r>
              <a:rPr lang="en-US" altLang="en-US" sz="2400" b="1">
                <a:latin typeface="Times New Roman" pitchFamily="18" charset="0"/>
              </a:rPr>
              <a:t>, and published in </a:t>
            </a:r>
            <a:r>
              <a:rPr lang="en-US" altLang="en-US" sz="2400" b="1">
                <a:latin typeface="Times New Roman" pitchFamily="18" charset="0"/>
                <a:hlinkClick r:id="rId8" tooltip="Washington, D.C."/>
              </a:rPr>
              <a:t>Washington, D.C.</a:t>
            </a:r>
            <a:r>
              <a:rPr lang="en-US" altLang="en-US" sz="2400" b="1">
                <a:latin typeface="Times New Roman" pitchFamily="18" charset="0"/>
              </a:rPr>
              <a:t> on May 7, 1952. Dummer unsuccessfully attempted to build such a circuit in 1956.</a:t>
            </a:r>
          </a:p>
          <a:p>
            <a:pPr algn="ctr">
              <a:buClr>
                <a:schemeClr val="accent2"/>
              </a:buClr>
              <a:buFont typeface="Wingdings" pitchFamily="2" charset="2"/>
              <a:buNone/>
            </a:pPr>
            <a:endParaRPr lang="en-US" altLang="en-US" sz="2400" b="1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10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DDD13EA4-B4F3-4008-AD49-DD431107F435}" type="slidenum">
              <a:rPr lang="en-US" altLang="en-US" sz="1400" smtClean="0">
                <a:solidFill>
                  <a:schemeClr val="folHlink"/>
                </a:solidFill>
                <a:latin typeface="Times New Roman" pitchFamily="18" charset="0"/>
              </a:rPr>
              <a:pPr/>
              <a:t>33</a:t>
            </a:fld>
            <a:endParaRPr lang="en-US" altLang="en-US" sz="140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43013" name="Rectangle 1026"/>
          <p:cNvSpPr>
            <a:spLocks noGrp="1" noChangeArrowheads="1"/>
          </p:cNvSpPr>
          <p:nvPr>
            <p:ph type="ctr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r-Latn-CS" altLang="en-US" sz="2400" b="1"/>
              <a:t>Tehnološki</a:t>
            </a:r>
            <a:r>
              <a:rPr lang="en-US" altLang="en-US" sz="2400" b="1">
                <a:cs typeface="Times New Roman" pitchFamily="18" charset="0"/>
              </a:rPr>
              <a:t> </a:t>
            </a:r>
            <a:r>
              <a:rPr lang="sr-Latn-CS" altLang="en-US" sz="2400" b="1"/>
              <a:t>a</a:t>
            </a:r>
            <a:r>
              <a:rPr lang="en-US" altLang="en-US" sz="2400" b="1">
                <a:cs typeface="Times New Roman" pitchFamily="18" charset="0"/>
              </a:rPr>
              <a:t>spekt projektovanja</a:t>
            </a:r>
          </a:p>
        </p:txBody>
      </p:sp>
      <p:sp>
        <p:nvSpPr>
          <p:cNvPr id="43014" name="Rectangle 1027"/>
          <p:cNvSpPr>
            <a:spLocks noChangeArrowheads="1"/>
          </p:cNvSpPr>
          <p:nvPr/>
        </p:nvSpPr>
        <p:spPr bwMode="auto">
          <a:xfrm>
            <a:off x="4162425" y="30257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  <p:graphicFrame>
        <p:nvGraphicFramePr>
          <p:cNvPr id="43010" name="Object 1028"/>
          <p:cNvGraphicFramePr>
            <a:graphicFrameLocks noChangeAspect="1"/>
          </p:cNvGraphicFramePr>
          <p:nvPr/>
        </p:nvGraphicFramePr>
        <p:xfrm>
          <a:off x="7010400" y="6049963"/>
          <a:ext cx="6096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97" r:id="rId4" imgW="778880" imgH="761762" progId="CorelDRAW.Graphic.9">
                  <p:embed/>
                </p:oleObj>
              </mc:Choice>
              <mc:Fallback>
                <p:oleObj r:id="rId4" imgW="778880" imgH="761762" progId="CorelDRAW.Graphic.9">
                  <p:embed/>
                  <p:pic>
                    <p:nvPicPr>
                      <p:cNvPr id="4301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49963"/>
                        <a:ext cx="6096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6" name="Rectangle 1030"/>
          <p:cNvSpPr>
            <a:spLocks noChangeArrowheads="1"/>
          </p:cNvSpPr>
          <p:nvPr/>
        </p:nvSpPr>
        <p:spPr bwMode="auto">
          <a:xfrm>
            <a:off x="1143000" y="1447800"/>
            <a:ext cx="3657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 algn="ctr">
              <a:buClr>
                <a:schemeClr val="accent2"/>
              </a:buClr>
              <a:buFont typeface="Wingdings" pitchFamily="2" charset="2"/>
              <a:buNone/>
            </a:pPr>
            <a:r>
              <a:rPr lang="sr-Latn-CS" altLang="en-US" sz="2000">
                <a:latin typeface="Times New Roman" pitchFamily="18" charset="0"/>
              </a:rPr>
              <a:t>Prvo integrisano kolo Texas Instruments</a:t>
            </a:r>
            <a:r>
              <a:rPr lang="en-US" altLang="en-US" sz="2000">
                <a:latin typeface="Times New Roman" pitchFamily="18" charset="0"/>
              </a:rPr>
              <a:t>, 19</a:t>
            </a:r>
            <a:r>
              <a:rPr lang="sr-Latn-CS" altLang="en-US" sz="2000">
                <a:latin typeface="Times New Roman" pitchFamily="18" charset="0"/>
              </a:rPr>
              <a:t>59, </a:t>
            </a:r>
            <a:r>
              <a:rPr lang="en-US" altLang="en-US" sz="2000">
                <a:latin typeface="Times New Roman" pitchFamily="18" charset="0"/>
              </a:rPr>
              <a:t>February 6 </a:t>
            </a:r>
            <a:endParaRPr lang="sr-Latn-CS" altLang="en-US" sz="2000">
              <a:latin typeface="Times New Roman" pitchFamily="18" charset="0"/>
            </a:endParaRPr>
          </a:p>
          <a:p>
            <a:pPr algn="ctr">
              <a:buClr>
                <a:schemeClr val="accent2"/>
              </a:buClr>
              <a:buFont typeface="Wingdings" pitchFamily="2" charset="2"/>
              <a:buNone/>
            </a:pPr>
            <a:r>
              <a:rPr lang="sr-Latn-CS" altLang="en-US" b="1">
                <a:latin typeface="Times New Roman" pitchFamily="18" charset="0"/>
              </a:rPr>
              <a:t>Jack Kilby</a:t>
            </a:r>
            <a:endParaRPr lang="en-US" altLang="en-US" b="1">
              <a:latin typeface="Times New Roman" pitchFamily="18" charset="0"/>
            </a:endParaRPr>
          </a:p>
        </p:txBody>
      </p:sp>
      <p:sp>
        <p:nvSpPr>
          <p:cNvPr id="43017" name="Rectangle 1031"/>
          <p:cNvSpPr>
            <a:spLocks noChangeArrowheads="1"/>
          </p:cNvSpPr>
          <p:nvPr/>
        </p:nvSpPr>
        <p:spPr bwMode="auto">
          <a:xfrm>
            <a:off x="3581400" y="3581400"/>
            <a:ext cx="5410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 algn="ctr">
              <a:buClr>
                <a:schemeClr val="accent2"/>
              </a:buClr>
              <a:buFont typeface="Wingdings" pitchFamily="2" charset="2"/>
              <a:buNone/>
            </a:pPr>
            <a:r>
              <a:rPr lang="sr-Latn-CS" altLang="en-US" sz="3200" b="1">
                <a:latin typeface="Times New Roman" pitchFamily="18" charset="0"/>
              </a:rPr>
              <a:t>½ </a:t>
            </a:r>
            <a:r>
              <a:rPr lang="sr-Latn-CS" altLang="en-US" sz="2400" b="1">
                <a:latin typeface="Times New Roman" pitchFamily="18" charset="0"/>
              </a:rPr>
              <a:t>Nobelova nagrada </a:t>
            </a:r>
          </a:p>
          <a:p>
            <a:pPr algn="ctr">
              <a:buClr>
                <a:schemeClr val="accent2"/>
              </a:buClr>
              <a:buFont typeface="Wingdings" pitchFamily="2" charset="2"/>
              <a:buNone/>
            </a:pPr>
            <a:r>
              <a:rPr lang="sr-Latn-CS" altLang="en-US" sz="2400" b="1">
                <a:latin typeface="Times New Roman" pitchFamily="18" charset="0"/>
              </a:rPr>
              <a:t>za fiziku </a:t>
            </a:r>
          </a:p>
          <a:p>
            <a:pPr algn="ctr">
              <a:buClr>
                <a:schemeClr val="accent2"/>
              </a:buClr>
              <a:buFont typeface="Wingdings" pitchFamily="2" charset="2"/>
              <a:buNone/>
            </a:pPr>
            <a:r>
              <a:rPr lang="sr-Latn-CS" altLang="en-US" sz="3600" b="1">
                <a:latin typeface="Times New Roman" pitchFamily="18" charset="0"/>
              </a:rPr>
              <a:t>2000.</a:t>
            </a:r>
            <a:endParaRPr lang="en-US" altLang="en-US" sz="3600" b="1">
              <a:latin typeface="Times New Roman" pitchFamily="18" charset="0"/>
            </a:endParaRPr>
          </a:p>
        </p:txBody>
      </p:sp>
      <p:pic>
        <p:nvPicPr>
          <p:cNvPr id="43018" name="Picture 10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419600"/>
            <a:ext cx="10382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43019" name="Picture 103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667000"/>
            <a:ext cx="14287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43020" name="Picture 103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498600"/>
            <a:ext cx="28194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43021" name="Picture 1035" descr="505_firsi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0"/>
            <a:ext cx="19050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2" name="Rectangle 1036"/>
          <p:cNvSpPr>
            <a:spLocks noChangeArrowheads="1"/>
          </p:cNvSpPr>
          <p:nvPr/>
        </p:nvSpPr>
        <p:spPr bwMode="auto">
          <a:xfrm>
            <a:off x="1216025" y="5105400"/>
            <a:ext cx="3355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sr-Latn-CS" altLang="en-US" b="1">
                <a:latin typeface="Times New Roman" pitchFamily="18" charset="0"/>
              </a:rPr>
              <a:t>1.5625 x 10.9375 mm</a:t>
            </a:r>
            <a:endParaRPr lang="en-GB" altLang="en-US" b="1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10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B4EC2E47-A598-46B5-A3AE-06B29E971DD6}" type="slidenum">
              <a:rPr lang="en-US" altLang="en-US" sz="1400" smtClean="0">
                <a:solidFill>
                  <a:schemeClr val="folHlink"/>
                </a:solidFill>
                <a:latin typeface="Times New Roman" pitchFamily="18" charset="0"/>
              </a:rPr>
              <a:pPr/>
              <a:t>34</a:t>
            </a:fld>
            <a:endParaRPr lang="en-US" altLang="en-US" sz="140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ctr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r-Latn-CS" altLang="en-US" sz="2400" b="1"/>
              <a:t>Tehnološki</a:t>
            </a:r>
            <a:r>
              <a:rPr lang="en-US" altLang="en-US" sz="2400" b="1">
                <a:cs typeface="Times New Roman" pitchFamily="18" charset="0"/>
              </a:rPr>
              <a:t> </a:t>
            </a:r>
            <a:r>
              <a:rPr lang="sr-Latn-CS" altLang="en-US" sz="2400" b="1"/>
              <a:t>a</a:t>
            </a:r>
            <a:r>
              <a:rPr lang="en-US" altLang="en-US" sz="2400" b="1">
                <a:cs typeface="Times New Roman" pitchFamily="18" charset="0"/>
              </a:rPr>
              <a:t>spekt projektovanja</a:t>
            </a:r>
          </a:p>
        </p:txBody>
      </p:sp>
      <p:sp>
        <p:nvSpPr>
          <p:cNvPr id="44038" name="Rectangle 3"/>
          <p:cNvSpPr>
            <a:spLocks noChangeArrowheads="1"/>
          </p:cNvSpPr>
          <p:nvPr/>
        </p:nvSpPr>
        <p:spPr bwMode="auto">
          <a:xfrm>
            <a:off x="4162425" y="30257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  <p:graphicFrame>
        <p:nvGraphicFramePr>
          <p:cNvPr id="44034" name="Object 4"/>
          <p:cNvGraphicFramePr>
            <a:graphicFrameLocks noChangeAspect="1"/>
          </p:cNvGraphicFramePr>
          <p:nvPr/>
        </p:nvGraphicFramePr>
        <p:xfrm>
          <a:off x="7010400" y="6049963"/>
          <a:ext cx="6096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5" r:id="rId4" imgW="778880" imgH="761762" progId="CorelDRAW.Graphic.9">
                  <p:embed/>
                </p:oleObj>
              </mc:Choice>
              <mc:Fallback>
                <p:oleObj r:id="rId4" imgW="778880" imgH="761762" progId="CorelDRAW.Graphic.9">
                  <p:embed/>
                  <p:pic>
                    <p:nvPicPr>
                      <p:cNvPr id="4403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49963"/>
                        <a:ext cx="6096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0" name="Rectangle 13"/>
          <p:cNvSpPr>
            <a:spLocks noChangeArrowheads="1"/>
          </p:cNvSpPr>
          <p:nvPr/>
        </p:nvSpPr>
        <p:spPr bwMode="auto">
          <a:xfrm>
            <a:off x="1447800" y="5181600"/>
            <a:ext cx="2514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 algn="ctr"/>
            <a:r>
              <a:rPr lang="en-US" altLang="en-US" sz="1800">
                <a:latin typeface="Times New Roman" pitchFamily="18" charset="0"/>
              </a:rPr>
              <a:t>1971</a:t>
            </a:r>
          </a:p>
          <a:p>
            <a:pPr algn="ctr"/>
            <a:r>
              <a:rPr lang="en-US" altLang="en-US" sz="1800">
                <a:latin typeface="Times New Roman" pitchFamily="18" charset="0"/>
              </a:rPr>
              <a:t>1000 transistors</a:t>
            </a:r>
          </a:p>
          <a:p>
            <a:pPr algn="ctr"/>
            <a:r>
              <a:rPr lang="en-US" altLang="en-US" sz="1800">
                <a:latin typeface="Times New Roman" pitchFamily="18" charset="0"/>
              </a:rPr>
              <a:t>1 MHz operation</a:t>
            </a:r>
          </a:p>
        </p:txBody>
      </p:sp>
      <p:pic>
        <p:nvPicPr>
          <p:cNvPr id="44041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05000"/>
            <a:ext cx="2357438" cy="325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2" name="Rectangle 16"/>
          <p:cNvSpPr>
            <a:spLocks noChangeArrowheads="1"/>
          </p:cNvSpPr>
          <p:nvPr/>
        </p:nvSpPr>
        <p:spPr bwMode="auto">
          <a:xfrm>
            <a:off x="1371600" y="1219200"/>
            <a:ext cx="2514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3600">
                <a:latin typeface="Arial" charset="0"/>
              </a:rPr>
              <a:t> </a:t>
            </a:r>
            <a:r>
              <a:rPr lang="en-US" altLang="en-US" sz="1800">
                <a:solidFill>
                  <a:schemeClr val="tx2"/>
                </a:solidFill>
                <a:latin typeface="Times New Roman" pitchFamily="18" charset="0"/>
              </a:rPr>
              <a:t>Intel 4004 </a:t>
            </a:r>
            <a:endParaRPr lang="sr-Latn-CS" altLang="en-US" sz="180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85000"/>
              </a:lnSpc>
            </a:pPr>
            <a:r>
              <a:rPr lang="en-US" altLang="en-US" sz="1800">
                <a:solidFill>
                  <a:schemeClr val="tx2"/>
                </a:solidFill>
                <a:latin typeface="Times New Roman" pitchFamily="18" charset="0"/>
              </a:rPr>
              <a:t>Micro-Processor</a:t>
            </a:r>
            <a:endParaRPr lang="en-US" altLang="en-US" sz="1800">
              <a:latin typeface="Arial" charset="0"/>
            </a:endParaRPr>
          </a:p>
        </p:txBody>
      </p:sp>
      <p:sp>
        <p:nvSpPr>
          <p:cNvPr id="44043" name="Rectangle 17"/>
          <p:cNvSpPr>
            <a:spLocks noChangeArrowheads="1"/>
          </p:cNvSpPr>
          <p:nvPr/>
        </p:nvSpPr>
        <p:spPr bwMode="auto">
          <a:xfrm>
            <a:off x="4267200" y="1295400"/>
            <a:ext cx="4038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1800">
                <a:solidFill>
                  <a:schemeClr val="tx2"/>
                </a:solidFill>
                <a:latin typeface="Times New Roman" pitchFamily="18" charset="0"/>
              </a:rPr>
              <a:t>Intel Pentium (IV) microprocessor</a:t>
            </a:r>
            <a:endParaRPr lang="en-US" altLang="en-US" sz="180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44044" name="Picture 18" descr="PentiumI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05000"/>
            <a:ext cx="37020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10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C660088B-4831-4877-BCE5-A3BE83613E78}" type="slidenum">
              <a:rPr lang="en-US" altLang="en-US" sz="1400" smtClean="0">
                <a:solidFill>
                  <a:schemeClr val="folHlink"/>
                </a:solidFill>
                <a:latin typeface="Times New Roman" pitchFamily="18" charset="0"/>
              </a:rPr>
              <a:pPr/>
              <a:t>35</a:t>
            </a:fld>
            <a:endParaRPr lang="en-US" altLang="en-US" sz="140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ctr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r-Latn-CS" altLang="en-US" sz="2400" b="1"/>
              <a:t>Tehnološki</a:t>
            </a:r>
            <a:r>
              <a:rPr lang="en-US" altLang="en-US" sz="2400" b="1">
                <a:cs typeface="Times New Roman" pitchFamily="18" charset="0"/>
              </a:rPr>
              <a:t> </a:t>
            </a:r>
            <a:r>
              <a:rPr lang="sr-Latn-CS" altLang="en-US" sz="2400" b="1"/>
              <a:t>a</a:t>
            </a:r>
            <a:r>
              <a:rPr lang="en-US" altLang="en-US" sz="2400" b="1">
                <a:cs typeface="Times New Roman" pitchFamily="18" charset="0"/>
              </a:rPr>
              <a:t>spekt projektovanja</a:t>
            </a:r>
          </a:p>
        </p:txBody>
      </p:sp>
      <p:sp>
        <p:nvSpPr>
          <p:cNvPr id="45062" name="Rectangle 3"/>
          <p:cNvSpPr>
            <a:spLocks noChangeArrowheads="1"/>
          </p:cNvSpPr>
          <p:nvPr/>
        </p:nvSpPr>
        <p:spPr bwMode="auto">
          <a:xfrm>
            <a:off x="4162425" y="30257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  <p:graphicFrame>
        <p:nvGraphicFramePr>
          <p:cNvPr id="45058" name="Object 4"/>
          <p:cNvGraphicFramePr>
            <a:graphicFrameLocks noChangeAspect="1"/>
          </p:cNvGraphicFramePr>
          <p:nvPr/>
        </p:nvGraphicFramePr>
        <p:xfrm>
          <a:off x="7010400" y="6049963"/>
          <a:ext cx="6096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3" r:id="rId4" imgW="778880" imgH="761762" progId="CorelDRAW.Graphic.9">
                  <p:embed/>
                </p:oleObj>
              </mc:Choice>
              <mc:Fallback>
                <p:oleObj r:id="rId4" imgW="778880" imgH="761762" progId="CorelDRAW.Graphic.9">
                  <p:embed/>
                  <p:pic>
                    <p:nvPicPr>
                      <p:cNvPr id="4505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49963"/>
                        <a:ext cx="6096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1447800" y="1295400"/>
            <a:ext cx="6629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n-US" altLang="en-US" sz="3600">
                <a:latin typeface="Arial" charset="0"/>
              </a:rPr>
              <a:t> </a:t>
            </a:r>
            <a:r>
              <a:rPr lang="sr-Latn-CS" altLang="en-US" sz="1800">
                <a:solidFill>
                  <a:schemeClr val="tx2"/>
                </a:solidFill>
                <a:latin typeface="Times New Roman" pitchFamily="18" charset="0"/>
              </a:rPr>
              <a:t>Murov zakon (1965)</a:t>
            </a:r>
          </a:p>
          <a:p>
            <a:pPr algn="ctr" eaLnBrk="1" hangingPunct="1">
              <a:lnSpc>
                <a:spcPct val="85000"/>
              </a:lnSpc>
            </a:pPr>
            <a:r>
              <a:rPr lang="sr-Latn-CS" altLang="en-US" sz="1800">
                <a:solidFill>
                  <a:schemeClr val="tx2"/>
                </a:solidFill>
                <a:latin typeface="Times New Roman" pitchFamily="18" charset="0"/>
              </a:rPr>
              <a:t>Broj tranzistora na čipu udvostručava se svakih 18-24 meseci</a:t>
            </a:r>
            <a:endParaRPr lang="en-US" altLang="en-US" sz="1800">
              <a:latin typeface="Arial" charset="0"/>
            </a:endParaRPr>
          </a:p>
        </p:txBody>
      </p:sp>
      <p:pic>
        <p:nvPicPr>
          <p:cNvPr id="45065" name="Picture 11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057400"/>
            <a:ext cx="5526088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6" name="Text Box 12"/>
          <p:cNvSpPr txBox="1">
            <a:spLocks noChangeArrowheads="1"/>
          </p:cNvSpPr>
          <p:nvPr/>
        </p:nvSpPr>
        <p:spPr bwMode="auto">
          <a:xfrm>
            <a:off x="1066800" y="5410200"/>
            <a:ext cx="3060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r>
              <a:rPr lang="en-US" altLang="en-US" sz="2000" i="1">
                <a:solidFill>
                  <a:schemeClr val="tx2"/>
                </a:solidFill>
                <a:latin typeface="Book Antiqua" pitchFamily="18" charset="0"/>
              </a:rPr>
              <a:t>Electronics</a:t>
            </a:r>
            <a:r>
              <a:rPr lang="en-US" altLang="en-US" sz="2000">
                <a:solidFill>
                  <a:schemeClr val="tx2"/>
                </a:solidFill>
                <a:latin typeface="Book Antiqua" pitchFamily="18" charset="0"/>
              </a:rPr>
              <a:t>, April 19, 1965.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881063" y="1828800"/>
          <a:ext cx="6967537" cy="417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1" name="CorelDRAW" r:id="rId4" imgW="4090254" imgH="2451100" progId="CorelDRAW.Graphic.12">
                  <p:embed/>
                </p:oleObj>
              </mc:Choice>
              <mc:Fallback>
                <p:oleObj name="CorelDRAW" r:id="rId4" imgW="4090254" imgH="2451100" progId="CorelDRAW.Graphic.12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063" y="1828800"/>
                        <a:ext cx="6967537" cy="417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5" name="Rectangle 10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4987AC25-A78C-4336-87C7-00CAA254605D}" type="slidenum">
              <a:rPr lang="en-US" altLang="en-US" sz="1400" smtClean="0">
                <a:solidFill>
                  <a:schemeClr val="folHlink"/>
                </a:solidFill>
                <a:latin typeface="Times New Roman" pitchFamily="18" charset="0"/>
              </a:rPr>
              <a:pPr/>
              <a:t>36</a:t>
            </a:fld>
            <a:endParaRPr lang="en-US" altLang="en-US" sz="140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46086" name="Rectangle 2"/>
          <p:cNvSpPr>
            <a:spLocks noGrp="1" noChangeArrowheads="1"/>
          </p:cNvSpPr>
          <p:nvPr>
            <p:ph type="ctr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r-Latn-CS" altLang="en-US" sz="2400" b="1"/>
              <a:t>Tehnološki</a:t>
            </a:r>
            <a:r>
              <a:rPr lang="en-US" altLang="en-US" sz="2400" b="1">
                <a:cs typeface="Times New Roman" pitchFamily="18" charset="0"/>
              </a:rPr>
              <a:t> </a:t>
            </a:r>
            <a:r>
              <a:rPr lang="sr-Latn-CS" altLang="en-US" sz="2400" b="1"/>
              <a:t>a</a:t>
            </a:r>
            <a:r>
              <a:rPr lang="en-US" altLang="en-US" sz="2400" b="1">
                <a:cs typeface="Times New Roman" pitchFamily="18" charset="0"/>
              </a:rPr>
              <a:t>spekt projektovanja</a:t>
            </a:r>
          </a:p>
        </p:txBody>
      </p:sp>
      <p:sp>
        <p:nvSpPr>
          <p:cNvPr id="46087" name="Rectangle 3"/>
          <p:cNvSpPr>
            <a:spLocks noChangeArrowheads="1"/>
          </p:cNvSpPr>
          <p:nvPr/>
        </p:nvSpPr>
        <p:spPr bwMode="auto">
          <a:xfrm>
            <a:off x="4162425" y="30257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  <p:graphicFrame>
        <p:nvGraphicFramePr>
          <p:cNvPr id="46083" name="Object 4"/>
          <p:cNvGraphicFramePr>
            <a:graphicFrameLocks noChangeAspect="1"/>
          </p:cNvGraphicFramePr>
          <p:nvPr/>
        </p:nvGraphicFramePr>
        <p:xfrm>
          <a:off x="7010400" y="6049963"/>
          <a:ext cx="6096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2" r:id="rId6" imgW="778880" imgH="761762" progId="CorelDRAW.Graphic.9">
                  <p:embed/>
                </p:oleObj>
              </mc:Choice>
              <mc:Fallback>
                <p:oleObj r:id="rId6" imgW="778880" imgH="761762" progId="CorelDRAW.Graphic.9">
                  <p:embed/>
                  <p:pic>
                    <p:nvPicPr>
                      <p:cNvPr id="4608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49963"/>
                        <a:ext cx="6096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685800" y="1295400"/>
            <a:ext cx="777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sr-Latn-CS" altLang="en-US" sz="1800">
                <a:solidFill>
                  <a:schemeClr val="tx2"/>
                </a:solidFill>
                <a:latin typeface="Times New Roman" pitchFamily="18" charset="0"/>
              </a:rPr>
              <a:t>Murov zakon primenjen na mikroprocesore</a:t>
            </a:r>
            <a:endParaRPr lang="en-US" altLang="en-US" sz="18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86813" name="Rectangle 93"/>
          <p:cNvSpPr>
            <a:spLocks noChangeArrowheads="1"/>
          </p:cNvSpPr>
          <p:nvPr/>
        </p:nvSpPr>
        <p:spPr bwMode="auto">
          <a:xfrm>
            <a:off x="1676400" y="2544763"/>
            <a:ext cx="32162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sr-Latn-CS" altLang="en-US" sz="2100" b="1">
                <a:solidFill>
                  <a:srgbClr val="000099"/>
                </a:solidFill>
                <a:latin typeface="Arial" charset="0"/>
              </a:rPr>
              <a:t>Porast </a:t>
            </a:r>
            <a:r>
              <a:rPr lang="en-US" altLang="en-US" sz="2100" b="1">
                <a:solidFill>
                  <a:srgbClr val="000099"/>
                </a:solidFill>
                <a:latin typeface="Arial" charset="0"/>
              </a:rPr>
              <a:t>2X </a:t>
            </a:r>
            <a:r>
              <a:rPr lang="sr-Latn-CS" altLang="en-US" sz="2100" b="1">
                <a:solidFill>
                  <a:srgbClr val="000099"/>
                </a:solidFill>
                <a:latin typeface="Arial" charset="0"/>
              </a:rPr>
              <a:t>za</a:t>
            </a:r>
            <a:r>
              <a:rPr lang="en-US" altLang="en-US" sz="2100" b="1">
                <a:solidFill>
                  <a:srgbClr val="000099"/>
                </a:solidFill>
                <a:latin typeface="Arial" charset="0"/>
              </a:rPr>
              <a:t> 1.96 </a:t>
            </a:r>
            <a:r>
              <a:rPr lang="sr-Latn-CS" altLang="en-US" sz="2100" b="1">
                <a:solidFill>
                  <a:srgbClr val="000099"/>
                </a:solidFill>
                <a:latin typeface="Arial" charset="0"/>
              </a:rPr>
              <a:t>godina</a:t>
            </a:r>
            <a:r>
              <a:rPr lang="en-US" altLang="en-US" sz="2100" b="1">
                <a:solidFill>
                  <a:srgbClr val="000099"/>
                </a:solidFill>
                <a:latin typeface="Arial" charset="0"/>
              </a:rPr>
              <a:t>!</a:t>
            </a:r>
            <a:endParaRPr lang="en-US" altLang="en-US" sz="200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86814" name="Rectangle 94"/>
          <p:cNvSpPr>
            <a:spLocks noChangeArrowheads="1"/>
          </p:cNvSpPr>
          <p:nvPr/>
        </p:nvSpPr>
        <p:spPr bwMode="auto">
          <a:xfrm>
            <a:off x="990600" y="4038600"/>
            <a:ext cx="7543800" cy="9144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sr-Latn-CS" altLang="en-US" sz="2000" b="1">
                <a:solidFill>
                  <a:srgbClr val="000099"/>
                </a:solidFill>
                <a:latin typeface="Arial" charset="0"/>
              </a:rPr>
              <a:t>Broj tranzistora u vodećim mikroprocesorima</a:t>
            </a:r>
          </a:p>
          <a:p>
            <a:pPr algn="ctr" eaLnBrk="1" hangingPunct="1">
              <a:defRPr/>
            </a:pPr>
            <a:r>
              <a:rPr lang="sr-Latn-CS" altLang="en-US" sz="2000" b="1">
                <a:solidFill>
                  <a:srgbClr val="000099"/>
                </a:solidFill>
                <a:latin typeface="Arial" charset="0"/>
              </a:rPr>
              <a:t> udvostručava se na svake 2 godine</a:t>
            </a:r>
            <a:endParaRPr lang="en-US" altLang="en-US" sz="2000" b="1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46092" name="Rectangle 9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GB" altLang="en-US"/>
          </a:p>
        </p:txBody>
      </p:sp>
      <p:sp>
        <p:nvSpPr>
          <p:cNvPr id="13" name="Arc 12"/>
          <p:cNvSpPr/>
          <p:nvPr/>
        </p:nvSpPr>
        <p:spPr bwMode="auto">
          <a:xfrm rot="167930" flipH="1">
            <a:off x="6710363" y="2757488"/>
            <a:ext cx="923925" cy="236537"/>
          </a:xfrm>
          <a:prstGeom prst="arc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609600" indent="-609600"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sp>
        <p:nvSpPr>
          <p:cNvPr id="14" name="Arc 13"/>
          <p:cNvSpPr/>
          <p:nvPr/>
        </p:nvSpPr>
        <p:spPr bwMode="auto">
          <a:xfrm rot="167930" flipH="1">
            <a:off x="4881563" y="3397250"/>
            <a:ext cx="923925" cy="238125"/>
          </a:xfrm>
          <a:prstGeom prst="arc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609600" indent="-609600"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sp>
        <p:nvSpPr>
          <p:cNvPr id="15" name="Arc 14"/>
          <p:cNvSpPr/>
          <p:nvPr/>
        </p:nvSpPr>
        <p:spPr bwMode="auto">
          <a:xfrm rot="167930" flipH="1">
            <a:off x="5472113" y="3168650"/>
            <a:ext cx="923925" cy="238125"/>
          </a:xfrm>
          <a:prstGeom prst="arc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609600" indent="-609600"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pic>
        <p:nvPicPr>
          <p:cNvPr id="46096" name="Ink 16"/>
          <p:cNvPicPr>
            <a:picLocks noRot="1" noChangeAspect="1" noEditPoints="1"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450" y="4097338"/>
            <a:ext cx="95250" cy="5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13" grpId="0" build="p" autoUpdateAnimBg="0"/>
      <p:bldP spid="286814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196975" y="1447800"/>
          <a:ext cx="7032625" cy="410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89" name="CorelDRAW" r:id="rId4" imgW="3498457" imgH="2037945" progId="CorelDRAW.Graphic.12">
                  <p:embed/>
                </p:oleObj>
              </mc:Choice>
              <mc:Fallback>
                <p:oleObj name="CorelDRAW" r:id="rId4" imgW="3498457" imgH="2037945" progId="CorelDRAW.Graphic.12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6975" y="1447800"/>
                        <a:ext cx="7032625" cy="410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9" name="Rectangle 10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BFA09766-73C9-480D-B3B9-5B28C63D9EC6}" type="slidenum">
              <a:rPr lang="en-US" altLang="en-US" sz="1400" smtClean="0">
                <a:solidFill>
                  <a:schemeClr val="folHlink"/>
                </a:solidFill>
                <a:latin typeface="Times New Roman" pitchFamily="18" charset="0"/>
              </a:rPr>
              <a:pPr/>
              <a:t>37</a:t>
            </a:fld>
            <a:endParaRPr lang="en-US" altLang="en-US" sz="140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47110" name="Rectangle 2"/>
          <p:cNvSpPr>
            <a:spLocks noGrp="1" noChangeArrowheads="1"/>
          </p:cNvSpPr>
          <p:nvPr>
            <p:ph type="ctr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r-Latn-CS" altLang="en-US" sz="2400" b="1"/>
              <a:t>Tehnološki</a:t>
            </a:r>
            <a:r>
              <a:rPr lang="en-US" altLang="en-US" sz="2400" b="1">
                <a:cs typeface="Times New Roman" pitchFamily="18" charset="0"/>
              </a:rPr>
              <a:t> </a:t>
            </a:r>
            <a:r>
              <a:rPr lang="sr-Latn-CS" altLang="en-US" sz="2400" b="1"/>
              <a:t>a</a:t>
            </a:r>
            <a:r>
              <a:rPr lang="en-US" altLang="en-US" sz="2400" b="1">
                <a:cs typeface="Times New Roman" pitchFamily="18" charset="0"/>
              </a:rPr>
              <a:t>spekt projektovanja</a:t>
            </a:r>
            <a:endParaRPr lang="sr-Latn-CS" altLang="en-US" sz="2400" b="1"/>
          </a:p>
        </p:txBody>
      </p:sp>
      <p:sp>
        <p:nvSpPr>
          <p:cNvPr id="47111" name="Rectangle 3"/>
          <p:cNvSpPr>
            <a:spLocks noChangeArrowheads="1"/>
          </p:cNvSpPr>
          <p:nvPr/>
        </p:nvSpPr>
        <p:spPr bwMode="auto">
          <a:xfrm>
            <a:off x="4162425" y="30257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  <p:graphicFrame>
        <p:nvGraphicFramePr>
          <p:cNvPr id="47107" name="Object 4"/>
          <p:cNvGraphicFramePr>
            <a:graphicFrameLocks noChangeAspect="1"/>
          </p:cNvGraphicFramePr>
          <p:nvPr/>
        </p:nvGraphicFramePr>
        <p:xfrm>
          <a:off x="7010400" y="6049963"/>
          <a:ext cx="6096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0" r:id="rId6" imgW="778880" imgH="761762" progId="CorelDRAW.Graphic.9">
                  <p:embed/>
                </p:oleObj>
              </mc:Choice>
              <mc:Fallback>
                <p:oleObj r:id="rId6" imgW="778880" imgH="761762" progId="CorelDRAW.Graphic.9">
                  <p:embed/>
                  <p:pic>
                    <p:nvPicPr>
                      <p:cNvPr id="4710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49963"/>
                        <a:ext cx="6096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63"/>
          <p:cNvGrpSpPr>
            <a:grpSpLocks/>
          </p:cNvGrpSpPr>
          <p:nvPr/>
        </p:nvGrpSpPr>
        <p:grpSpPr bwMode="auto">
          <a:xfrm>
            <a:off x="4414838" y="2135188"/>
            <a:ext cx="1173162" cy="987425"/>
            <a:chOff x="3534" y="1170"/>
            <a:chExt cx="739" cy="622"/>
          </a:xfrm>
        </p:grpSpPr>
        <p:sp>
          <p:nvSpPr>
            <p:cNvPr id="47140" name="Freeform 264"/>
            <p:cNvSpPr>
              <a:spLocks/>
            </p:cNvSpPr>
            <p:nvPr/>
          </p:nvSpPr>
          <p:spPr bwMode="auto">
            <a:xfrm>
              <a:off x="3552" y="1188"/>
              <a:ext cx="721" cy="604"/>
            </a:xfrm>
            <a:custGeom>
              <a:avLst/>
              <a:gdLst>
                <a:gd name="T0" fmla="*/ 496 w 721"/>
                <a:gd name="T1" fmla="*/ 90 h 604"/>
                <a:gd name="T2" fmla="*/ 523 w 721"/>
                <a:gd name="T3" fmla="*/ 117 h 604"/>
                <a:gd name="T4" fmla="*/ 0 w 721"/>
                <a:gd name="T5" fmla="*/ 550 h 604"/>
                <a:gd name="T6" fmla="*/ 54 w 721"/>
                <a:gd name="T7" fmla="*/ 604 h 604"/>
                <a:gd name="T8" fmla="*/ 577 w 721"/>
                <a:gd name="T9" fmla="*/ 172 h 604"/>
                <a:gd name="T10" fmla="*/ 595 w 721"/>
                <a:gd name="T11" fmla="*/ 208 h 604"/>
                <a:gd name="T12" fmla="*/ 721 w 721"/>
                <a:gd name="T13" fmla="*/ 0 h 604"/>
                <a:gd name="T14" fmla="*/ 496 w 721"/>
                <a:gd name="T15" fmla="*/ 90 h 6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21"/>
                <a:gd name="T25" fmla="*/ 0 h 604"/>
                <a:gd name="T26" fmla="*/ 721 w 721"/>
                <a:gd name="T27" fmla="*/ 604 h 6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21" h="604">
                  <a:moveTo>
                    <a:pt x="496" y="90"/>
                  </a:moveTo>
                  <a:lnTo>
                    <a:pt x="523" y="117"/>
                  </a:lnTo>
                  <a:lnTo>
                    <a:pt x="0" y="550"/>
                  </a:lnTo>
                  <a:lnTo>
                    <a:pt x="54" y="604"/>
                  </a:lnTo>
                  <a:lnTo>
                    <a:pt x="577" y="172"/>
                  </a:lnTo>
                  <a:lnTo>
                    <a:pt x="595" y="208"/>
                  </a:lnTo>
                  <a:lnTo>
                    <a:pt x="721" y="0"/>
                  </a:lnTo>
                  <a:lnTo>
                    <a:pt x="496" y="9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7141" name="Freeform 265"/>
            <p:cNvSpPr>
              <a:spLocks/>
            </p:cNvSpPr>
            <p:nvPr/>
          </p:nvSpPr>
          <p:spPr bwMode="auto">
            <a:xfrm>
              <a:off x="3534" y="1170"/>
              <a:ext cx="712" cy="604"/>
            </a:xfrm>
            <a:custGeom>
              <a:avLst/>
              <a:gdLst>
                <a:gd name="T0" fmla="*/ 496 w 712"/>
                <a:gd name="T1" fmla="*/ 81 h 604"/>
                <a:gd name="T2" fmla="*/ 523 w 712"/>
                <a:gd name="T3" fmla="*/ 108 h 604"/>
                <a:gd name="T4" fmla="*/ 0 w 712"/>
                <a:gd name="T5" fmla="*/ 541 h 604"/>
                <a:gd name="T6" fmla="*/ 45 w 712"/>
                <a:gd name="T7" fmla="*/ 604 h 604"/>
                <a:gd name="T8" fmla="*/ 568 w 712"/>
                <a:gd name="T9" fmla="*/ 172 h 604"/>
                <a:gd name="T10" fmla="*/ 595 w 712"/>
                <a:gd name="T11" fmla="*/ 199 h 604"/>
                <a:gd name="T12" fmla="*/ 712 w 712"/>
                <a:gd name="T13" fmla="*/ 0 h 604"/>
                <a:gd name="T14" fmla="*/ 496 w 712"/>
                <a:gd name="T15" fmla="*/ 81 h 6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12"/>
                <a:gd name="T25" fmla="*/ 0 h 604"/>
                <a:gd name="T26" fmla="*/ 712 w 712"/>
                <a:gd name="T27" fmla="*/ 604 h 6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2" h="604">
                  <a:moveTo>
                    <a:pt x="496" y="81"/>
                  </a:moveTo>
                  <a:lnTo>
                    <a:pt x="523" y="108"/>
                  </a:lnTo>
                  <a:lnTo>
                    <a:pt x="0" y="541"/>
                  </a:lnTo>
                  <a:lnTo>
                    <a:pt x="45" y="604"/>
                  </a:lnTo>
                  <a:lnTo>
                    <a:pt x="568" y="172"/>
                  </a:lnTo>
                  <a:lnTo>
                    <a:pt x="595" y="199"/>
                  </a:lnTo>
                  <a:lnTo>
                    <a:pt x="712" y="0"/>
                  </a:lnTo>
                  <a:lnTo>
                    <a:pt x="496" y="81"/>
                  </a:lnTo>
                  <a:close/>
                </a:path>
              </a:pathLst>
            </a:custGeom>
            <a:solidFill>
              <a:srgbClr val="FFCC99"/>
            </a:solidFill>
            <a:ln w="14288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" name="Group 266"/>
          <p:cNvGrpSpPr>
            <a:grpSpLocks/>
          </p:cNvGrpSpPr>
          <p:nvPr/>
        </p:nvGrpSpPr>
        <p:grpSpPr bwMode="auto">
          <a:xfrm>
            <a:off x="3200400" y="2476500"/>
            <a:ext cx="962025" cy="342900"/>
            <a:chOff x="2696" y="1621"/>
            <a:chExt cx="766" cy="243"/>
          </a:xfrm>
        </p:grpSpPr>
        <p:sp>
          <p:nvSpPr>
            <p:cNvPr id="47135" name="Freeform 267"/>
            <p:cNvSpPr>
              <a:spLocks/>
            </p:cNvSpPr>
            <p:nvPr/>
          </p:nvSpPr>
          <p:spPr bwMode="auto">
            <a:xfrm>
              <a:off x="2723" y="1648"/>
              <a:ext cx="739" cy="216"/>
            </a:xfrm>
            <a:custGeom>
              <a:avLst/>
              <a:gdLst>
                <a:gd name="T0" fmla="*/ 0 w 739"/>
                <a:gd name="T1" fmla="*/ 216 h 216"/>
                <a:gd name="T2" fmla="*/ 9 w 739"/>
                <a:gd name="T3" fmla="*/ 171 h 216"/>
                <a:gd name="T4" fmla="*/ 18 w 739"/>
                <a:gd name="T5" fmla="*/ 126 h 216"/>
                <a:gd name="T6" fmla="*/ 81 w 739"/>
                <a:gd name="T7" fmla="*/ 63 h 216"/>
                <a:gd name="T8" fmla="*/ 162 w 739"/>
                <a:gd name="T9" fmla="*/ 18 h 216"/>
                <a:gd name="T10" fmla="*/ 261 w 739"/>
                <a:gd name="T11" fmla="*/ 0 h 216"/>
                <a:gd name="T12" fmla="*/ 415 w 739"/>
                <a:gd name="T13" fmla="*/ 0 h 216"/>
                <a:gd name="T14" fmla="*/ 496 w 739"/>
                <a:gd name="T15" fmla="*/ 9 h 216"/>
                <a:gd name="T16" fmla="*/ 568 w 739"/>
                <a:gd name="T17" fmla="*/ 36 h 216"/>
                <a:gd name="T18" fmla="*/ 622 w 739"/>
                <a:gd name="T19" fmla="*/ 81 h 216"/>
                <a:gd name="T20" fmla="*/ 667 w 739"/>
                <a:gd name="T21" fmla="*/ 144 h 216"/>
                <a:gd name="T22" fmla="*/ 739 w 739"/>
                <a:gd name="T23" fmla="*/ 144 h 216"/>
                <a:gd name="T24" fmla="*/ 604 w 739"/>
                <a:gd name="T25" fmla="*/ 216 h 216"/>
                <a:gd name="T26" fmla="*/ 433 w 739"/>
                <a:gd name="T27" fmla="*/ 144 h 216"/>
                <a:gd name="T28" fmla="*/ 514 w 739"/>
                <a:gd name="T29" fmla="*/ 144 h 216"/>
                <a:gd name="T30" fmla="*/ 487 w 739"/>
                <a:gd name="T31" fmla="*/ 99 h 216"/>
                <a:gd name="T32" fmla="*/ 442 w 739"/>
                <a:gd name="T33" fmla="*/ 54 h 216"/>
                <a:gd name="T34" fmla="*/ 397 w 739"/>
                <a:gd name="T35" fmla="*/ 27 h 216"/>
                <a:gd name="T36" fmla="*/ 334 w 739"/>
                <a:gd name="T37" fmla="*/ 9 h 216"/>
                <a:gd name="T38" fmla="*/ 334 w 739"/>
                <a:gd name="T39" fmla="*/ 9 h 216"/>
                <a:gd name="T40" fmla="*/ 261 w 739"/>
                <a:gd name="T41" fmla="*/ 36 h 216"/>
                <a:gd name="T42" fmla="*/ 198 w 739"/>
                <a:gd name="T43" fmla="*/ 90 h 216"/>
                <a:gd name="T44" fmla="*/ 162 w 739"/>
                <a:gd name="T45" fmla="*/ 144 h 216"/>
                <a:gd name="T46" fmla="*/ 144 w 739"/>
                <a:gd name="T47" fmla="*/ 216 h 216"/>
                <a:gd name="T48" fmla="*/ 0 w 739"/>
                <a:gd name="T49" fmla="*/ 216 h 21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39"/>
                <a:gd name="T76" fmla="*/ 0 h 216"/>
                <a:gd name="T77" fmla="*/ 739 w 739"/>
                <a:gd name="T78" fmla="*/ 216 h 21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39" h="216">
                  <a:moveTo>
                    <a:pt x="0" y="216"/>
                  </a:moveTo>
                  <a:lnTo>
                    <a:pt x="9" y="171"/>
                  </a:lnTo>
                  <a:lnTo>
                    <a:pt x="18" y="126"/>
                  </a:lnTo>
                  <a:lnTo>
                    <a:pt x="81" y="63"/>
                  </a:lnTo>
                  <a:lnTo>
                    <a:pt x="162" y="18"/>
                  </a:lnTo>
                  <a:lnTo>
                    <a:pt x="261" y="0"/>
                  </a:lnTo>
                  <a:lnTo>
                    <a:pt x="415" y="0"/>
                  </a:lnTo>
                  <a:lnTo>
                    <a:pt x="496" y="9"/>
                  </a:lnTo>
                  <a:lnTo>
                    <a:pt x="568" y="36"/>
                  </a:lnTo>
                  <a:lnTo>
                    <a:pt x="622" y="81"/>
                  </a:lnTo>
                  <a:lnTo>
                    <a:pt x="667" y="144"/>
                  </a:lnTo>
                  <a:lnTo>
                    <a:pt x="739" y="144"/>
                  </a:lnTo>
                  <a:lnTo>
                    <a:pt x="604" y="216"/>
                  </a:lnTo>
                  <a:lnTo>
                    <a:pt x="433" y="144"/>
                  </a:lnTo>
                  <a:lnTo>
                    <a:pt x="514" y="144"/>
                  </a:lnTo>
                  <a:lnTo>
                    <a:pt x="487" y="99"/>
                  </a:lnTo>
                  <a:lnTo>
                    <a:pt x="442" y="54"/>
                  </a:lnTo>
                  <a:lnTo>
                    <a:pt x="397" y="27"/>
                  </a:lnTo>
                  <a:lnTo>
                    <a:pt x="334" y="9"/>
                  </a:lnTo>
                  <a:lnTo>
                    <a:pt x="261" y="36"/>
                  </a:lnTo>
                  <a:lnTo>
                    <a:pt x="198" y="90"/>
                  </a:lnTo>
                  <a:lnTo>
                    <a:pt x="162" y="144"/>
                  </a:lnTo>
                  <a:lnTo>
                    <a:pt x="144" y="216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7136" name="Freeform 268"/>
            <p:cNvSpPr>
              <a:spLocks/>
            </p:cNvSpPr>
            <p:nvPr/>
          </p:nvSpPr>
          <p:spPr bwMode="auto">
            <a:xfrm>
              <a:off x="2696" y="1621"/>
              <a:ext cx="739" cy="216"/>
            </a:xfrm>
            <a:custGeom>
              <a:avLst/>
              <a:gdLst>
                <a:gd name="T0" fmla="*/ 0 w 739"/>
                <a:gd name="T1" fmla="*/ 216 h 216"/>
                <a:gd name="T2" fmla="*/ 9 w 739"/>
                <a:gd name="T3" fmla="*/ 171 h 216"/>
                <a:gd name="T4" fmla="*/ 18 w 739"/>
                <a:gd name="T5" fmla="*/ 135 h 216"/>
                <a:gd name="T6" fmla="*/ 81 w 739"/>
                <a:gd name="T7" fmla="*/ 63 h 216"/>
                <a:gd name="T8" fmla="*/ 162 w 739"/>
                <a:gd name="T9" fmla="*/ 18 h 216"/>
                <a:gd name="T10" fmla="*/ 207 w 739"/>
                <a:gd name="T11" fmla="*/ 9 h 216"/>
                <a:gd name="T12" fmla="*/ 261 w 739"/>
                <a:gd name="T13" fmla="*/ 0 h 216"/>
                <a:gd name="T14" fmla="*/ 415 w 739"/>
                <a:gd name="T15" fmla="*/ 0 h 216"/>
                <a:gd name="T16" fmla="*/ 496 w 739"/>
                <a:gd name="T17" fmla="*/ 9 h 216"/>
                <a:gd name="T18" fmla="*/ 568 w 739"/>
                <a:gd name="T19" fmla="*/ 36 h 216"/>
                <a:gd name="T20" fmla="*/ 631 w 739"/>
                <a:gd name="T21" fmla="*/ 81 h 216"/>
                <a:gd name="T22" fmla="*/ 667 w 739"/>
                <a:gd name="T23" fmla="*/ 144 h 216"/>
                <a:gd name="T24" fmla="*/ 739 w 739"/>
                <a:gd name="T25" fmla="*/ 144 h 216"/>
                <a:gd name="T26" fmla="*/ 604 w 739"/>
                <a:gd name="T27" fmla="*/ 216 h 216"/>
                <a:gd name="T28" fmla="*/ 442 w 739"/>
                <a:gd name="T29" fmla="*/ 144 h 216"/>
                <a:gd name="T30" fmla="*/ 514 w 739"/>
                <a:gd name="T31" fmla="*/ 144 h 216"/>
                <a:gd name="T32" fmla="*/ 487 w 739"/>
                <a:gd name="T33" fmla="*/ 99 h 216"/>
                <a:gd name="T34" fmla="*/ 451 w 739"/>
                <a:gd name="T35" fmla="*/ 63 h 216"/>
                <a:gd name="T36" fmla="*/ 397 w 739"/>
                <a:gd name="T37" fmla="*/ 27 h 216"/>
                <a:gd name="T38" fmla="*/ 343 w 739"/>
                <a:gd name="T39" fmla="*/ 9 h 216"/>
                <a:gd name="T40" fmla="*/ 343 w 739"/>
                <a:gd name="T41" fmla="*/ 9 h 216"/>
                <a:gd name="T42" fmla="*/ 261 w 739"/>
                <a:gd name="T43" fmla="*/ 36 h 216"/>
                <a:gd name="T44" fmla="*/ 207 w 739"/>
                <a:gd name="T45" fmla="*/ 90 h 216"/>
                <a:gd name="T46" fmla="*/ 162 w 739"/>
                <a:gd name="T47" fmla="*/ 144 h 216"/>
                <a:gd name="T48" fmla="*/ 153 w 739"/>
                <a:gd name="T49" fmla="*/ 216 h 216"/>
                <a:gd name="T50" fmla="*/ 0 w 739"/>
                <a:gd name="T51" fmla="*/ 216 h 21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9"/>
                <a:gd name="T79" fmla="*/ 0 h 216"/>
                <a:gd name="T80" fmla="*/ 739 w 739"/>
                <a:gd name="T81" fmla="*/ 216 h 21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9" h="216">
                  <a:moveTo>
                    <a:pt x="0" y="216"/>
                  </a:moveTo>
                  <a:lnTo>
                    <a:pt x="9" y="171"/>
                  </a:lnTo>
                  <a:lnTo>
                    <a:pt x="18" y="135"/>
                  </a:lnTo>
                  <a:lnTo>
                    <a:pt x="81" y="63"/>
                  </a:lnTo>
                  <a:lnTo>
                    <a:pt x="162" y="18"/>
                  </a:lnTo>
                  <a:lnTo>
                    <a:pt x="207" y="9"/>
                  </a:lnTo>
                  <a:lnTo>
                    <a:pt x="261" y="0"/>
                  </a:lnTo>
                  <a:lnTo>
                    <a:pt x="415" y="0"/>
                  </a:lnTo>
                  <a:lnTo>
                    <a:pt x="496" y="9"/>
                  </a:lnTo>
                  <a:lnTo>
                    <a:pt x="568" y="36"/>
                  </a:lnTo>
                  <a:lnTo>
                    <a:pt x="631" y="81"/>
                  </a:lnTo>
                  <a:lnTo>
                    <a:pt x="667" y="144"/>
                  </a:lnTo>
                  <a:lnTo>
                    <a:pt x="739" y="144"/>
                  </a:lnTo>
                  <a:lnTo>
                    <a:pt x="604" y="216"/>
                  </a:lnTo>
                  <a:lnTo>
                    <a:pt x="442" y="144"/>
                  </a:lnTo>
                  <a:lnTo>
                    <a:pt x="514" y="144"/>
                  </a:lnTo>
                  <a:lnTo>
                    <a:pt x="487" y="99"/>
                  </a:lnTo>
                  <a:lnTo>
                    <a:pt x="451" y="63"/>
                  </a:lnTo>
                  <a:lnTo>
                    <a:pt x="397" y="27"/>
                  </a:lnTo>
                  <a:lnTo>
                    <a:pt x="343" y="9"/>
                  </a:lnTo>
                  <a:lnTo>
                    <a:pt x="261" y="36"/>
                  </a:lnTo>
                  <a:lnTo>
                    <a:pt x="207" y="90"/>
                  </a:lnTo>
                  <a:lnTo>
                    <a:pt x="162" y="144"/>
                  </a:lnTo>
                  <a:lnTo>
                    <a:pt x="153" y="216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7137" name="Freeform 269"/>
            <p:cNvSpPr>
              <a:spLocks/>
            </p:cNvSpPr>
            <p:nvPr/>
          </p:nvSpPr>
          <p:spPr bwMode="auto">
            <a:xfrm>
              <a:off x="2696" y="1621"/>
              <a:ext cx="343" cy="216"/>
            </a:xfrm>
            <a:custGeom>
              <a:avLst/>
              <a:gdLst>
                <a:gd name="T0" fmla="*/ 0 w 343"/>
                <a:gd name="T1" fmla="*/ 216 h 216"/>
                <a:gd name="T2" fmla="*/ 9 w 343"/>
                <a:gd name="T3" fmla="*/ 171 h 216"/>
                <a:gd name="T4" fmla="*/ 18 w 343"/>
                <a:gd name="T5" fmla="*/ 135 h 216"/>
                <a:gd name="T6" fmla="*/ 81 w 343"/>
                <a:gd name="T7" fmla="*/ 63 h 216"/>
                <a:gd name="T8" fmla="*/ 162 w 343"/>
                <a:gd name="T9" fmla="*/ 18 h 216"/>
                <a:gd name="T10" fmla="*/ 207 w 343"/>
                <a:gd name="T11" fmla="*/ 9 h 216"/>
                <a:gd name="T12" fmla="*/ 261 w 343"/>
                <a:gd name="T13" fmla="*/ 0 h 216"/>
                <a:gd name="T14" fmla="*/ 307 w 343"/>
                <a:gd name="T15" fmla="*/ 0 h 216"/>
                <a:gd name="T16" fmla="*/ 343 w 343"/>
                <a:gd name="T17" fmla="*/ 9 h 216"/>
                <a:gd name="T18" fmla="*/ 343 w 343"/>
                <a:gd name="T19" fmla="*/ 9 h 216"/>
                <a:gd name="T20" fmla="*/ 261 w 343"/>
                <a:gd name="T21" fmla="*/ 36 h 216"/>
                <a:gd name="T22" fmla="*/ 207 w 343"/>
                <a:gd name="T23" fmla="*/ 90 h 216"/>
                <a:gd name="T24" fmla="*/ 162 w 343"/>
                <a:gd name="T25" fmla="*/ 144 h 216"/>
                <a:gd name="T26" fmla="*/ 153 w 343"/>
                <a:gd name="T27" fmla="*/ 216 h 216"/>
                <a:gd name="T28" fmla="*/ 0 w 343"/>
                <a:gd name="T29" fmla="*/ 216 h 2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43"/>
                <a:gd name="T46" fmla="*/ 0 h 216"/>
                <a:gd name="T47" fmla="*/ 343 w 343"/>
                <a:gd name="T48" fmla="*/ 216 h 2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43" h="216">
                  <a:moveTo>
                    <a:pt x="0" y="216"/>
                  </a:moveTo>
                  <a:lnTo>
                    <a:pt x="9" y="171"/>
                  </a:lnTo>
                  <a:lnTo>
                    <a:pt x="18" y="135"/>
                  </a:lnTo>
                  <a:lnTo>
                    <a:pt x="81" y="63"/>
                  </a:lnTo>
                  <a:lnTo>
                    <a:pt x="162" y="18"/>
                  </a:lnTo>
                  <a:lnTo>
                    <a:pt x="207" y="9"/>
                  </a:lnTo>
                  <a:lnTo>
                    <a:pt x="261" y="0"/>
                  </a:lnTo>
                  <a:lnTo>
                    <a:pt x="307" y="0"/>
                  </a:lnTo>
                  <a:lnTo>
                    <a:pt x="343" y="9"/>
                  </a:lnTo>
                  <a:lnTo>
                    <a:pt x="261" y="36"/>
                  </a:lnTo>
                  <a:lnTo>
                    <a:pt x="207" y="90"/>
                  </a:lnTo>
                  <a:lnTo>
                    <a:pt x="162" y="144"/>
                  </a:lnTo>
                  <a:lnTo>
                    <a:pt x="153" y="216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CDA4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7138" name="Freeform 270"/>
            <p:cNvSpPr>
              <a:spLocks/>
            </p:cNvSpPr>
            <p:nvPr/>
          </p:nvSpPr>
          <p:spPr bwMode="auto">
            <a:xfrm>
              <a:off x="2696" y="1621"/>
              <a:ext cx="739" cy="216"/>
            </a:xfrm>
            <a:custGeom>
              <a:avLst/>
              <a:gdLst>
                <a:gd name="T0" fmla="*/ 0 w 739"/>
                <a:gd name="T1" fmla="*/ 216 h 216"/>
                <a:gd name="T2" fmla="*/ 9 w 739"/>
                <a:gd name="T3" fmla="*/ 171 h 216"/>
                <a:gd name="T4" fmla="*/ 18 w 739"/>
                <a:gd name="T5" fmla="*/ 135 h 216"/>
                <a:gd name="T6" fmla="*/ 81 w 739"/>
                <a:gd name="T7" fmla="*/ 63 h 216"/>
                <a:gd name="T8" fmla="*/ 162 w 739"/>
                <a:gd name="T9" fmla="*/ 18 h 216"/>
                <a:gd name="T10" fmla="*/ 207 w 739"/>
                <a:gd name="T11" fmla="*/ 9 h 216"/>
                <a:gd name="T12" fmla="*/ 261 w 739"/>
                <a:gd name="T13" fmla="*/ 0 h 216"/>
                <a:gd name="T14" fmla="*/ 415 w 739"/>
                <a:gd name="T15" fmla="*/ 0 h 216"/>
                <a:gd name="T16" fmla="*/ 496 w 739"/>
                <a:gd name="T17" fmla="*/ 9 h 216"/>
                <a:gd name="T18" fmla="*/ 568 w 739"/>
                <a:gd name="T19" fmla="*/ 36 h 216"/>
                <a:gd name="T20" fmla="*/ 631 w 739"/>
                <a:gd name="T21" fmla="*/ 81 h 216"/>
                <a:gd name="T22" fmla="*/ 667 w 739"/>
                <a:gd name="T23" fmla="*/ 144 h 216"/>
                <a:gd name="T24" fmla="*/ 739 w 739"/>
                <a:gd name="T25" fmla="*/ 144 h 216"/>
                <a:gd name="T26" fmla="*/ 604 w 739"/>
                <a:gd name="T27" fmla="*/ 216 h 216"/>
                <a:gd name="T28" fmla="*/ 442 w 739"/>
                <a:gd name="T29" fmla="*/ 144 h 216"/>
                <a:gd name="T30" fmla="*/ 514 w 739"/>
                <a:gd name="T31" fmla="*/ 144 h 216"/>
                <a:gd name="T32" fmla="*/ 487 w 739"/>
                <a:gd name="T33" fmla="*/ 99 h 216"/>
                <a:gd name="T34" fmla="*/ 451 w 739"/>
                <a:gd name="T35" fmla="*/ 63 h 216"/>
                <a:gd name="T36" fmla="*/ 397 w 739"/>
                <a:gd name="T37" fmla="*/ 27 h 216"/>
                <a:gd name="T38" fmla="*/ 343 w 739"/>
                <a:gd name="T39" fmla="*/ 9 h 216"/>
                <a:gd name="T40" fmla="*/ 343 w 739"/>
                <a:gd name="T41" fmla="*/ 9 h 216"/>
                <a:gd name="T42" fmla="*/ 261 w 739"/>
                <a:gd name="T43" fmla="*/ 36 h 216"/>
                <a:gd name="T44" fmla="*/ 207 w 739"/>
                <a:gd name="T45" fmla="*/ 90 h 216"/>
                <a:gd name="T46" fmla="*/ 162 w 739"/>
                <a:gd name="T47" fmla="*/ 144 h 216"/>
                <a:gd name="T48" fmla="*/ 153 w 739"/>
                <a:gd name="T49" fmla="*/ 216 h 216"/>
                <a:gd name="T50" fmla="*/ 0 w 739"/>
                <a:gd name="T51" fmla="*/ 216 h 21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9"/>
                <a:gd name="T79" fmla="*/ 0 h 216"/>
                <a:gd name="T80" fmla="*/ 739 w 739"/>
                <a:gd name="T81" fmla="*/ 216 h 21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9" h="216">
                  <a:moveTo>
                    <a:pt x="0" y="216"/>
                  </a:moveTo>
                  <a:lnTo>
                    <a:pt x="9" y="171"/>
                  </a:lnTo>
                  <a:lnTo>
                    <a:pt x="18" y="135"/>
                  </a:lnTo>
                  <a:lnTo>
                    <a:pt x="81" y="63"/>
                  </a:lnTo>
                  <a:lnTo>
                    <a:pt x="162" y="18"/>
                  </a:lnTo>
                  <a:lnTo>
                    <a:pt x="207" y="9"/>
                  </a:lnTo>
                  <a:lnTo>
                    <a:pt x="261" y="0"/>
                  </a:lnTo>
                  <a:lnTo>
                    <a:pt x="415" y="0"/>
                  </a:lnTo>
                  <a:lnTo>
                    <a:pt x="496" y="9"/>
                  </a:lnTo>
                  <a:lnTo>
                    <a:pt x="568" y="36"/>
                  </a:lnTo>
                  <a:lnTo>
                    <a:pt x="631" y="81"/>
                  </a:lnTo>
                  <a:lnTo>
                    <a:pt x="667" y="144"/>
                  </a:lnTo>
                  <a:lnTo>
                    <a:pt x="739" y="144"/>
                  </a:lnTo>
                  <a:lnTo>
                    <a:pt x="604" y="216"/>
                  </a:lnTo>
                  <a:lnTo>
                    <a:pt x="442" y="144"/>
                  </a:lnTo>
                  <a:lnTo>
                    <a:pt x="514" y="144"/>
                  </a:lnTo>
                  <a:lnTo>
                    <a:pt x="487" y="99"/>
                  </a:lnTo>
                  <a:lnTo>
                    <a:pt x="451" y="63"/>
                  </a:lnTo>
                  <a:lnTo>
                    <a:pt x="397" y="27"/>
                  </a:lnTo>
                  <a:lnTo>
                    <a:pt x="343" y="9"/>
                  </a:lnTo>
                  <a:lnTo>
                    <a:pt x="261" y="36"/>
                  </a:lnTo>
                  <a:lnTo>
                    <a:pt x="207" y="90"/>
                  </a:lnTo>
                  <a:lnTo>
                    <a:pt x="162" y="144"/>
                  </a:lnTo>
                  <a:lnTo>
                    <a:pt x="153" y="216"/>
                  </a:lnTo>
                  <a:lnTo>
                    <a:pt x="0" y="216"/>
                  </a:lnTo>
                  <a:close/>
                </a:path>
              </a:pathLst>
            </a:custGeom>
            <a:noFill/>
            <a:ln w="14288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7139" name="Freeform 271"/>
            <p:cNvSpPr>
              <a:spLocks/>
            </p:cNvSpPr>
            <p:nvPr/>
          </p:nvSpPr>
          <p:spPr bwMode="auto">
            <a:xfrm>
              <a:off x="2957" y="1621"/>
              <a:ext cx="82" cy="9"/>
            </a:xfrm>
            <a:custGeom>
              <a:avLst/>
              <a:gdLst>
                <a:gd name="T0" fmla="*/ 0 w 82"/>
                <a:gd name="T1" fmla="*/ 0 h 9"/>
                <a:gd name="T2" fmla="*/ 46 w 82"/>
                <a:gd name="T3" fmla="*/ 0 h 9"/>
                <a:gd name="T4" fmla="*/ 82 w 82"/>
                <a:gd name="T5" fmla="*/ 9 h 9"/>
                <a:gd name="T6" fmla="*/ 0 60000 65536"/>
                <a:gd name="T7" fmla="*/ 0 60000 65536"/>
                <a:gd name="T8" fmla="*/ 0 60000 65536"/>
                <a:gd name="T9" fmla="*/ 0 w 82"/>
                <a:gd name="T10" fmla="*/ 0 h 9"/>
                <a:gd name="T11" fmla="*/ 82 w 82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" h="9">
                  <a:moveTo>
                    <a:pt x="0" y="0"/>
                  </a:moveTo>
                  <a:lnTo>
                    <a:pt x="46" y="0"/>
                  </a:lnTo>
                  <a:lnTo>
                    <a:pt x="82" y="9"/>
                  </a:lnTo>
                </a:path>
              </a:pathLst>
            </a:custGeom>
            <a:noFill/>
            <a:ln w="14288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" name="Group 272"/>
          <p:cNvGrpSpPr>
            <a:grpSpLocks/>
          </p:cNvGrpSpPr>
          <p:nvPr/>
        </p:nvGrpSpPr>
        <p:grpSpPr bwMode="auto">
          <a:xfrm>
            <a:off x="1676400" y="3017838"/>
            <a:ext cx="1416050" cy="487362"/>
            <a:chOff x="1372" y="2116"/>
            <a:chExt cx="892" cy="307"/>
          </a:xfrm>
        </p:grpSpPr>
        <p:sp>
          <p:nvSpPr>
            <p:cNvPr id="47133" name="Freeform 273"/>
            <p:cNvSpPr>
              <a:spLocks/>
            </p:cNvSpPr>
            <p:nvPr/>
          </p:nvSpPr>
          <p:spPr bwMode="auto">
            <a:xfrm>
              <a:off x="1390" y="2134"/>
              <a:ext cx="874" cy="289"/>
            </a:xfrm>
            <a:custGeom>
              <a:avLst/>
              <a:gdLst>
                <a:gd name="T0" fmla="*/ 639 w 874"/>
                <a:gd name="T1" fmla="*/ 0 h 289"/>
                <a:gd name="T2" fmla="*/ 648 w 874"/>
                <a:gd name="T3" fmla="*/ 45 h 289"/>
                <a:gd name="T4" fmla="*/ 0 w 874"/>
                <a:gd name="T5" fmla="*/ 217 h 289"/>
                <a:gd name="T6" fmla="*/ 27 w 874"/>
                <a:gd name="T7" fmla="*/ 289 h 289"/>
                <a:gd name="T8" fmla="*/ 666 w 874"/>
                <a:gd name="T9" fmla="*/ 117 h 289"/>
                <a:gd name="T10" fmla="*/ 675 w 874"/>
                <a:gd name="T11" fmla="*/ 154 h 289"/>
                <a:gd name="T12" fmla="*/ 874 w 874"/>
                <a:gd name="T13" fmla="*/ 18 h 289"/>
                <a:gd name="T14" fmla="*/ 639 w 874"/>
                <a:gd name="T15" fmla="*/ 0 h 2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74"/>
                <a:gd name="T25" fmla="*/ 0 h 289"/>
                <a:gd name="T26" fmla="*/ 874 w 874"/>
                <a:gd name="T27" fmla="*/ 289 h 2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74" h="289">
                  <a:moveTo>
                    <a:pt x="639" y="0"/>
                  </a:moveTo>
                  <a:lnTo>
                    <a:pt x="648" y="45"/>
                  </a:lnTo>
                  <a:lnTo>
                    <a:pt x="0" y="217"/>
                  </a:lnTo>
                  <a:lnTo>
                    <a:pt x="27" y="289"/>
                  </a:lnTo>
                  <a:lnTo>
                    <a:pt x="666" y="117"/>
                  </a:lnTo>
                  <a:lnTo>
                    <a:pt x="675" y="154"/>
                  </a:lnTo>
                  <a:lnTo>
                    <a:pt x="874" y="18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7134" name="Freeform 274"/>
            <p:cNvSpPr>
              <a:spLocks/>
            </p:cNvSpPr>
            <p:nvPr/>
          </p:nvSpPr>
          <p:spPr bwMode="auto">
            <a:xfrm>
              <a:off x="1372" y="2116"/>
              <a:ext cx="865" cy="289"/>
            </a:xfrm>
            <a:custGeom>
              <a:avLst/>
              <a:gdLst>
                <a:gd name="T0" fmla="*/ 630 w 865"/>
                <a:gd name="T1" fmla="*/ 0 h 289"/>
                <a:gd name="T2" fmla="*/ 639 w 865"/>
                <a:gd name="T3" fmla="*/ 36 h 289"/>
                <a:gd name="T4" fmla="*/ 0 w 865"/>
                <a:gd name="T5" fmla="*/ 208 h 289"/>
                <a:gd name="T6" fmla="*/ 18 w 865"/>
                <a:gd name="T7" fmla="*/ 289 h 289"/>
                <a:gd name="T8" fmla="*/ 657 w 865"/>
                <a:gd name="T9" fmla="*/ 108 h 289"/>
                <a:gd name="T10" fmla="*/ 675 w 865"/>
                <a:gd name="T11" fmla="*/ 144 h 289"/>
                <a:gd name="T12" fmla="*/ 865 w 865"/>
                <a:gd name="T13" fmla="*/ 18 h 289"/>
                <a:gd name="T14" fmla="*/ 630 w 865"/>
                <a:gd name="T15" fmla="*/ 0 h 2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65"/>
                <a:gd name="T25" fmla="*/ 0 h 289"/>
                <a:gd name="T26" fmla="*/ 865 w 865"/>
                <a:gd name="T27" fmla="*/ 289 h 2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65" h="289">
                  <a:moveTo>
                    <a:pt x="630" y="0"/>
                  </a:moveTo>
                  <a:lnTo>
                    <a:pt x="639" y="36"/>
                  </a:lnTo>
                  <a:lnTo>
                    <a:pt x="0" y="208"/>
                  </a:lnTo>
                  <a:lnTo>
                    <a:pt x="18" y="289"/>
                  </a:lnTo>
                  <a:lnTo>
                    <a:pt x="657" y="108"/>
                  </a:lnTo>
                  <a:lnTo>
                    <a:pt x="675" y="144"/>
                  </a:lnTo>
                  <a:lnTo>
                    <a:pt x="865" y="18"/>
                  </a:lnTo>
                  <a:lnTo>
                    <a:pt x="630" y="0"/>
                  </a:lnTo>
                  <a:close/>
                </a:path>
              </a:pathLst>
            </a:custGeom>
            <a:solidFill>
              <a:srgbClr val="FFCC99"/>
            </a:solidFill>
            <a:ln w="14288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9164" name="Rectangle 275"/>
          <p:cNvSpPr>
            <a:spLocks noChangeArrowheads="1"/>
          </p:cNvSpPr>
          <p:nvPr/>
        </p:nvSpPr>
        <p:spPr bwMode="auto">
          <a:xfrm>
            <a:off x="4876800" y="4229100"/>
            <a:ext cx="3733800" cy="5334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sr-Latn-CS" altLang="en-US" sz="2000" b="1">
                <a:solidFill>
                  <a:srgbClr val="000099"/>
                </a:solidFill>
                <a:latin typeface="Arial" charset="0"/>
              </a:rPr>
              <a:t>Snaga </a:t>
            </a:r>
            <a:r>
              <a:rPr lang="en-GB" altLang="en-US" sz="2000" b="1">
                <a:solidFill>
                  <a:srgbClr val="000099"/>
                </a:solidFill>
                <a:latin typeface="Arial" charset="0"/>
              </a:rPr>
              <a:t>vi</a:t>
            </a:r>
            <a:r>
              <a:rPr lang="en-US" altLang="en-US" sz="2000" b="1">
                <a:solidFill>
                  <a:srgbClr val="000099"/>
                </a:solidFill>
                <a:latin typeface="Arial" charset="0"/>
              </a:rPr>
              <a:t>š</a:t>
            </a:r>
            <a:r>
              <a:rPr lang="en-GB" altLang="en-US" sz="2000" b="1">
                <a:solidFill>
                  <a:srgbClr val="000099"/>
                </a:solidFill>
                <a:latin typeface="Arial" charset="0"/>
              </a:rPr>
              <a:t>e</a:t>
            </a:r>
            <a:r>
              <a:rPr lang="en-US" altLang="en-US" sz="2000" b="1">
                <a:solidFill>
                  <a:srgbClr val="000099"/>
                </a:solidFill>
                <a:latin typeface="Arial" charset="0"/>
              </a:rPr>
              <a:t> </a:t>
            </a:r>
            <a:r>
              <a:rPr lang="en-GB" altLang="en-US" sz="2000" b="1">
                <a:solidFill>
                  <a:srgbClr val="000099"/>
                </a:solidFill>
                <a:latin typeface="Arial" charset="0"/>
              </a:rPr>
              <a:t>ne </a:t>
            </a:r>
            <a:r>
              <a:rPr lang="sr-Latn-CS" altLang="en-US" sz="2000" b="1">
                <a:solidFill>
                  <a:srgbClr val="000099"/>
                </a:solidFill>
                <a:latin typeface="Arial" charset="0"/>
              </a:rPr>
              <a:t>raste tako brzo!</a:t>
            </a:r>
            <a:endParaRPr lang="en-US" altLang="en-US" sz="2000" b="1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300308" name="Line 276"/>
          <p:cNvSpPr>
            <a:spLocks noChangeShapeType="1"/>
          </p:cNvSpPr>
          <p:nvPr/>
        </p:nvSpPr>
        <p:spPr bwMode="auto">
          <a:xfrm flipV="1">
            <a:off x="1981200" y="2163763"/>
            <a:ext cx="4038600" cy="1798637"/>
          </a:xfrm>
          <a:prstGeom prst="line">
            <a:avLst/>
          </a:prstGeom>
          <a:noFill/>
          <a:ln w="38100">
            <a:solidFill>
              <a:srgbClr val="FC0128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7118" name="Ink 135"/>
          <p:cNvPicPr>
            <a:picLocks noRot="1" noChangeAspect="1" noEditPoints="1"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9" name="Rectangle 1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GB" altLang="en-US"/>
          </a:p>
        </p:txBody>
      </p:sp>
      <p:grpSp>
        <p:nvGrpSpPr>
          <p:cNvPr id="5" name="Group 266"/>
          <p:cNvGrpSpPr>
            <a:grpSpLocks/>
          </p:cNvGrpSpPr>
          <p:nvPr/>
        </p:nvGrpSpPr>
        <p:grpSpPr bwMode="auto">
          <a:xfrm>
            <a:off x="5588000" y="2093913"/>
            <a:ext cx="660400" cy="420687"/>
            <a:chOff x="2696" y="1621"/>
            <a:chExt cx="766" cy="243"/>
          </a:xfrm>
        </p:grpSpPr>
        <p:sp>
          <p:nvSpPr>
            <p:cNvPr id="47128" name="Freeform 267"/>
            <p:cNvSpPr>
              <a:spLocks/>
            </p:cNvSpPr>
            <p:nvPr/>
          </p:nvSpPr>
          <p:spPr bwMode="auto">
            <a:xfrm>
              <a:off x="2723" y="1648"/>
              <a:ext cx="739" cy="216"/>
            </a:xfrm>
            <a:custGeom>
              <a:avLst/>
              <a:gdLst>
                <a:gd name="T0" fmla="*/ 0 w 739"/>
                <a:gd name="T1" fmla="*/ 216 h 216"/>
                <a:gd name="T2" fmla="*/ 9 w 739"/>
                <a:gd name="T3" fmla="*/ 171 h 216"/>
                <a:gd name="T4" fmla="*/ 18 w 739"/>
                <a:gd name="T5" fmla="*/ 126 h 216"/>
                <a:gd name="T6" fmla="*/ 81 w 739"/>
                <a:gd name="T7" fmla="*/ 63 h 216"/>
                <a:gd name="T8" fmla="*/ 162 w 739"/>
                <a:gd name="T9" fmla="*/ 18 h 216"/>
                <a:gd name="T10" fmla="*/ 261 w 739"/>
                <a:gd name="T11" fmla="*/ 0 h 216"/>
                <a:gd name="T12" fmla="*/ 415 w 739"/>
                <a:gd name="T13" fmla="*/ 0 h 216"/>
                <a:gd name="T14" fmla="*/ 496 w 739"/>
                <a:gd name="T15" fmla="*/ 9 h 216"/>
                <a:gd name="T16" fmla="*/ 568 w 739"/>
                <a:gd name="T17" fmla="*/ 36 h 216"/>
                <a:gd name="T18" fmla="*/ 622 w 739"/>
                <a:gd name="T19" fmla="*/ 81 h 216"/>
                <a:gd name="T20" fmla="*/ 667 w 739"/>
                <a:gd name="T21" fmla="*/ 144 h 216"/>
                <a:gd name="T22" fmla="*/ 739 w 739"/>
                <a:gd name="T23" fmla="*/ 144 h 216"/>
                <a:gd name="T24" fmla="*/ 604 w 739"/>
                <a:gd name="T25" fmla="*/ 216 h 216"/>
                <a:gd name="T26" fmla="*/ 433 w 739"/>
                <a:gd name="T27" fmla="*/ 144 h 216"/>
                <a:gd name="T28" fmla="*/ 514 w 739"/>
                <a:gd name="T29" fmla="*/ 144 h 216"/>
                <a:gd name="T30" fmla="*/ 487 w 739"/>
                <a:gd name="T31" fmla="*/ 99 h 216"/>
                <a:gd name="T32" fmla="*/ 442 w 739"/>
                <a:gd name="T33" fmla="*/ 54 h 216"/>
                <a:gd name="T34" fmla="*/ 397 w 739"/>
                <a:gd name="T35" fmla="*/ 27 h 216"/>
                <a:gd name="T36" fmla="*/ 334 w 739"/>
                <a:gd name="T37" fmla="*/ 9 h 216"/>
                <a:gd name="T38" fmla="*/ 334 w 739"/>
                <a:gd name="T39" fmla="*/ 9 h 216"/>
                <a:gd name="T40" fmla="*/ 261 w 739"/>
                <a:gd name="T41" fmla="*/ 36 h 216"/>
                <a:gd name="T42" fmla="*/ 198 w 739"/>
                <a:gd name="T43" fmla="*/ 90 h 216"/>
                <a:gd name="T44" fmla="*/ 162 w 739"/>
                <a:gd name="T45" fmla="*/ 144 h 216"/>
                <a:gd name="T46" fmla="*/ 144 w 739"/>
                <a:gd name="T47" fmla="*/ 216 h 216"/>
                <a:gd name="T48" fmla="*/ 0 w 739"/>
                <a:gd name="T49" fmla="*/ 216 h 21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39"/>
                <a:gd name="T76" fmla="*/ 0 h 216"/>
                <a:gd name="T77" fmla="*/ 739 w 739"/>
                <a:gd name="T78" fmla="*/ 216 h 21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39" h="216">
                  <a:moveTo>
                    <a:pt x="0" y="216"/>
                  </a:moveTo>
                  <a:lnTo>
                    <a:pt x="9" y="171"/>
                  </a:lnTo>
                  <a:lnTo>
                    <a:pt x="18" y="126"/>
                  </a:lnTo>
                  <a:lnTo>
                    <a:pt x="81" y="63"/>
                  </a:lnTo>
                  <a:lnTo>
                    <a:pt x="162" y="18"/>
                  </a:lnTo>
                  <a:lnTo>
                    <a:pt x="261" y="0"/>
                  </a:lnTo>
                  <a:lnTo>
                    <a:pt x="415" y="0"/>
                  </a:lnTo>
                  <a:lnTo>
                    <a:pt x="496" y="9"/>
                  </a:lnTo>
                  <a:lnTo>
                    <a:pt x="568" y="36"/>
                  </a:lnTo>
                  <a:lnTo>
                    <a:pt x="622" y="81"/>
                  </a:lnTo>
                  <a:lnTo>
                    <a:pt x="667" y="144"/>
                  </a:lnTo>
                  <a:lnTo>
                    <a:pt x="739" y="144"/>
                  </a:lnTo>
                  <a:lnTo>
                    <a:pt x="604" y="216"/>
                  </a:lnTo>
                  <a:lnTo>
                    <a:pt x="433" y="144"/>
                  </a:lnTo>
                  <a:lnTo>
                    <a:pt x="514" y="144"/>
                  </a:lnTo>
                  <a:lnTo>
                    <a:pt x="487" y="99"/>
                  </a:lnTo>
                  <a:lnTo>
                    <a:pt x="442" y="54"/>
                  </a:lnTo>
                  <a:lnTo>
                    <a:pt x="397" y="27"/>
                  </a:lnTo>
                  <a:lnTo>
                    <a:pt x="334" y="9"/>
                  </a:lnTo>
                  <a:lnTo>
                    <a:pt x="261" y="36"/>
                  </a:lnTo>
                  <a:lnTo>
                    <a:pt x="198" y="90"/>
                  </a:lnTo>
                  <a:lnTo>
                    <a:pt x="162" y="144"/>
                  </a:lnTo>
                  <a:lnTo>
                    <a:pt x="144" y="216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7129" name="Freeform 268"/>
            <p:cNvSpPr>
              <a:spLocks/>
            </p:cNvSpPr>
            <p:nvPr/>
          </p:nvSpPr>
          <p:spPr bwMode="auto">
            <a:xfrm>
              <a:off x="2696" y="1621"/>
              <a:ext cx="739" cy="216"/>
            </a:xfrm>
            <a:custGeom>
              <a:avLst/>
              <a:gdLst>
                <a:gd name="T0" fmla="*/ 0 w 739"/>
                <a:gd name="T1" fmla="*/ 216 h 216"/>
                <a:gd name="T2" fmla="*/ 9 w 739"/>
                <a:gd name="T3" fmla="*/ 171 h 216"/>
                <a:gd name="T4" fmla="*/ 18 w 739"/>
                <a:gd name="T5" fmla="*/ 135 h 216"/>
                <a:gd name="T6" fmla="*/ 81 w 739"/>
                <a:gd name="T7" fmla="*/ 63 h 216"/>
                <a:gd name="T8" fmla="*/ 162 w 739"/>
                <a:gd name="T9" fmla="*/ 18 h 216"/>
                <a:gd name="T10" fmla="*/ 207 w 739"/>
                <a:gd name="T11" fmla="*/ 9 h 216"/>
                <a:gd name="T12" fmla="*/ 261 w 739"/>
                <a:gd name="T13" fmla="*/ 0 h 216"/>
                <a:gd name="T14" fmla="*/ 415 w 739"/>
                <a:gd name="T15" fmla="*/ 0 h 216"/>
                <a:gd name="T16" fmla="*/ 496 w 739"/>
                <a:gd name="T17" fmla="*/ 9 h 216"/>
                <a:gd name="T18" fmla="*/ 568 w 739"/>
                <a:gd name="T19" fmla="*/ 36 h 216"/>
                <a:gd name="T20" fmla="*/ 631 w 739"/>
                <a:gd name="T21" fmla="*/ 81 h 216"/>
                <a:gd name="T22" fmla="*/ 667 w 739"/>
                <a:gd name="T23" fmla="*/ 144 h 216"/>
                <a:gd name="T24" fmla="*/ 739 w 739"/>
                <a:gd name="T25" fmla="*/ 144 h 216"/>
                <a:gd name="T26" fmla="*/ 604 w 739"/>
                <a:gd name="T27" fmla="*/ 216 h 216"/>
                <a:gd name="T28" fmla="*/ 442 w 739"/>
                <a:gd name="T29" fmla="*/ 144 h 216"/>
                <a:gd name="T30" fmla="*/ 514 w 739"/>
                <a:gd name="T31" fmla="*/ 144 h 216"/>
                <a:gd name="T32" fmla="*/ 487 w 739"/>
                <a:gd name="T33" fmla="*/ 99 h 216"/>
                <a:gd name="T34" fmla="*/ 451 w 739"/>
                <a:gd name="T35" fmla="*/ 63 h 216"/>
                <a:gd name="T36" fmla="*/ 397 w 739"/>
                <a:gd name="T37" fmla="*/ 27 h 216"/>
                <a:gd name="T38" fmla="*/ 343 w 739"/>
                <a:gd name="T39" fmla="*/ 9 h 216"/>
                <a:gd name="T40" fmla="*/ 343 w 739"/>
                <a:gd name="T41" fmla="*/ 9 h 216"/>
                <a:gd name="T42" fmla="*/ 261 w 739"/>
                <a:gd name="T43" fmla="*/ 36 h 216"/>
                <a:gd name="T44" fmla="*/ 207 w 739"/>
                <a:gd name="T45" fmla="*/ 90 h 216"/>
                <a:gd name="T46" fmla="*/ 162 w 739"/>
                <a:gd name="T47" fmla="*/ 144 h 216"/>
                <a:gd name="T48" fmla="*/ 153 w 739"/>
                <a:gd name="T49" fmla="*/ 216 h 216"/>
                <a:gd name="T50" fmla="*/ 0 w 739"/>
                <a:gd name="T51" fmla="*/ 216 h 21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9"/>
                <a:gd name="T79" fmla="*/ 0 h 216"/>
                <a:gd name="T80" fmla="*/ 739 w 739"/>
                <a:gd name="T81" fmla="*/ 216 h 21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9" h="216">
                  <a:moveTo>
                    <a:pt x="0" y="216"/>
                  </a:moveTo>
                  <a:lnTo>
                    <a:pt x="9" y="171"/>
                  </a:lnTo>
                  <a:lnTo>
                    <a:pt x="18" y="135"/>
                  </a:lnTo>
                  <a:lnTo>
                    <a:pt x="81" y="63"/>
                  </a:lnTo>
                  <a:lnTo>
                    <a:pt x="162" y="18"/>
                  </a:lnTo>
                  <a:lnTo>
                    <a:pt x="207" y="9"/>
                  </a:lnTo>
                  <a:lnTo>
                    <a:pt x="261" y="0"/>
                  </a:lnTo>
                  <a:lnTo>
                    <a:pt x="415" y="0"/>
                  </a:lnTo>
                  <a:lnTo>
                    <a:pt x="496" y="9"/>
                  </a:lnTo>
                  <a:lnTo>
                    <a:pt x="568" y="36"/>
                  </a:lnTo>
                  <a:lnTo>
                    <a:pt x="631" y="81"/>
                  </a:lnTo>
                  <a:lnTo>
                    <a:pt x="667" y="144"/>
                  </a:lnTo>
                  <a:lnTo>
                    <a:pt x="739" y="144"/>
                  </a:lnTo>
                  <a:lnTo>
                    <a:pt x="604" y="216"/>
                  </a:lnTo>
                  <a:lnTo>
                    <a:pt x="442" y="144"/>
                  </a:lnTo>
                  <a:lnTo>
                    <a:pt x="514" y="144"/>
                  </a:lnTo>
                  <a:lnTo>
                    <a:pt x="487" y="99"/>
                  </a:lnTo>
                  <a:lnTo>
                    <a:pt x="451" y="63"/>
                  </a:lnTo>
                  <a:lnTo>
                    <a:pt x="397" y="27"/>
                  </a:lnTo>
                  <a:lnTo>
                    <a:pt x="343" y="9"/>
                  </a:lnTo>
                  <a:lnTo>
                    <a:pt x="261" y="36"/>
                  </a:lnTo>
                  <a:lnTo>
                    <a:pt x="207" y="90"/>
                  </a:lnTo>
                  <a:lnTo>
                    <a:pt x="162" y="144"/>
                  </a:lnTo>
                  <a:lnTo>
                    <a:pt x="153" y="216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7130" name="Freeform 269"/>
            <p:cNvSpPr>
              <a:spLocks/>
            </p:cNvSpPr>
            <p:nvPr/>
          </p:nvSpPr>
          <p:spPr bwMode="auto">
            <a:xfrm>
              <a:off x="2696" y="1621"/>
              <a:ext cx="343" cy="216"/>
            </a:xfrm>
            <a:custGeom>
              <a:avLst/>
              <a:gdLst>
                <a:gd name="T0" fmla="*/ 0 w 343"/>
                <a:gd name="T1" fmla="*/ 216 h 216"/>
                <a:gd name="T2" fmla="*/ 9 w 343"/>
                <a:gd name="T3" fmla="*/ 171 h 216"/>
                <a:gd name="T4" fmla="*/ 18 w 343"/>
                <a:gd name="T5" fmla="*/ 135 h 216"/>
                <a:gd name="T6" fmla="*/ 81 w 343"/>
                <a:gd name="T7" fmla="*/ 63 h 216"/>
                <a:gd name="T8" fmla="*/ 162 w 343"/>
                <a:gd name="T9" fmla="*/ 18 h 216"/>
                <a:gd name="T10" fmla="*/ 207 w 343"/>
                <a:gd name="T11" fmla="*/ 9 h 216"/>
                <a:gd name="T12" fmla="*/ 261 w 343"/>
                <a:gd name="T13" fmla="*/ 0 h 216"/>
                <a:gd name="T14" fmla="*/ 307 w 343"/>
                <a:gd name="T15" fmla="*/ 0 h 216"/>
                <a:gd name="T16" fmla="*/ 343 w 343"/>
                <a:gd name="T17" fmla="*/ 9 h 216"/>
                <a:gd name="T18" fmla="*/ 343 w 343"/>
                <a:gd name="T19" fmla="*/ 9 h 216"/>
                <a:gd name="T20" fmla="*/ 261 w 343"/>
                <a:gd name="T21" fmla="*/ 36 h 216"/>
                <a:gd name="T22" fmla="*/ 207 w 343"/>
                <a:gd name="T23" fmla="*/ 90 h 216"/>
                <a:gd name="T24" fmla="*/ 162 w 343"/>
                <a:gd name="T25" fmla="*/ 144 h 216"/>
                <a:gd name="T26" fmla="*/ 153 w 343"/>
                <a:gd name="T27" fmla="*/ 216 h 216"/>
                <a:gd name="T28" fmla="*/ 0 w 343"/>
                <a:gd name="T29" fmla="*/ 216 h 2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43"/>
                <a:gd name="T46" fmla="*/ 0 h 216"/>
                <a:gd name="T47" fmla="*/ 343 w 343"/>
                <a:gd name="T48" fmla="*/ 216 h 2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43" h="216">
                  <a:moveTo>
                    <a:pt x="0" y="216"/>
                  </a:moveTo>
                  <a:lnTo>
                    <a:pt x="9" y="171"/>
                  </a:lnTo>
                  <a:lnTo>
                    <a:pt x="18" y="135"/>
                  </a:lnTo>
                  <a:lnTo>
                    <a:pt x="81" y="63"/>
                  </a:lnTo>
                  <a:lnTo>
                    <a:pt x="162" y="18"/>
                  </a:lnTo>
                  <a:lnTo>
                    <a:pt x="207" y="9"/>
                  </a:lnTo>
                  <a:lnTo>
                    <a:pt x="261" y="0"/>
                  </a:lnTo>
                  <a:lnTo>
                    <a:pt x="307" y="0"/>
                  </a:lnTo>
                  <a:lnTo>
                    <a:pt x="343" y="9"/>
                  </a:lnTo>
                  <a:lnTo>
                    <a:pt x="261" y="36"/>
                  </a:lnTo>
                  <a:lnTo>
                    <a:pt x="207" y="90"/>
                  </a:lnTo>
                  <a:lnTo>
                    <a:pt x="162" y="144"/>
                  </a:lnTo>
                  <a:lnTo>
                    <a:pt x="153" y="216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CDA4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7131" name="Freeform 270"/>
            <p:cNvSpPr>
              <a:spLocks/>
            </p:cNvSpPr>
            <p:nvPr/>
          </p:nvSpPr>
          <p:spPr bwMode="auto">
            <a:xfrm>
              <a:off x="2696" y="1621"/>
              <a:ext cx="739" cy="216"/>
            </a:xfrm>
            <a:custGeom>
              <a:avLst/>
              <a:gdLst>
                <a:gd name="T0" fmla="*/ 0 w 739"/>
                <a:gd name="T1" fmla="*/ 216 h 216"/>
                <a:gd name="T2" fmla="*/ 9 w 739"/>
                <a:gd name="T3" fmla="*/ 171 h 216"/>
                <a:gd name="T4" fmla="*/ 18 w 739"/>
                <a:gd name="T5" fmla="*/ 135 h 216"/>
                <a:gd name="T6" fmla="*/ 81 w 739"/>
                <a:gd name="T7" fmla="*/ 63 h 216"/>
                <a:gd name="T8" fmla="*/ 162 w 739"/>
                <a:gd name="T9" fmla="*/ 18 h 216"/>
                <a:gd name="T10" fmla="*/ 207 w 739"/>
                <a:gd name="T11" fmla="*/ 9 h 216"/>
                <a:gd name="T12" fmla="*/ 261 w 739"/>
                <a:gd name="T13" fmla="*/ 0 h 216"/>
                <a:gd name="T14" fmla="*/ 415 w 739"/>
                <a:gd name="T15" fmla="*/ 0 h 216"/>
                <a:gd name="T16" fmla="*/ 496 w 739"/>
                <a:gd name="T17" fmla="*/ 9 h 216"/>
                <a:gd name="T18" fmla="*/ 568 w 739"/>
                <a:gd name="T19" fmla="*/ 36 h 216"/>
                <a:gd name="T20" fmla="*/ 631 w 739"/>
                <a:gd name="T21" fmla="*/ 81 h 216"/>
                <a:gd name="T22" fmla="*/ 667 w 739"/>
                <a:gd name="T23" fmla="*/ 144 h 216"/>
                <a:gd name="T24" fmla="*/ 739 w 739"/>
                <a:gd name="T25" fmla="*/ 144 h 216"/>
                <a:gd name="T26" fmla="*/ 604 w 739"/>
                <a:gd name="T27" fmla="*/ 216 h 216"/>
                <a:gd name="T28" fmla="*/ 442 w 739"/>
                <a:gd name="T29" fmla="*/ 144 h 216"/>
                <a:gd name="T30" fmla="*/ 514 w 739"/>
                <a:gd name="T31" fmla="*/ 144 h 216"/>
                <a:gd name="T32" fmla="*/ 487 w 739"/>
                <a:gd name="T33" fmla="*/ 99 h 216"/>
                <a:gd name="T34" fmla="*/ 451 w 739"/>
                <a:gd name="T35" fmla="*/ 63 h 216"/>
                <a:gd name="T36" fmla="*/ 397 w 739"/>
                <a:gd name="T37" fmla="*/ 27 h 216"/>
                <a:gd name="T38" fmla="*/ 343 w 739"/>
                <a:gd name="T39" fmla="*/ 9 h 216"/>
                <a:gd name="T40" fmla="*/ 343 w 739"/>
                <a:gd name="T41" fmla="*/ 9 h 216"/>
                <a:gd name="T42" fmla="*/ 261 w 739"/>
                <a:gd name="T43" fmla="*/ 36 h 216"/>
                <a:gd name="T44" fmla="*/ 207 w 739"/>
                <a:gd name="T45" fmla="*/ 90 h 216"/>
                <a:gd name="T46" fmla="*/ 162 w 739"/>
                <a:gd name="T47" fmla="*/ 144 h 216"/>
                <a:gd name="T48" fmla="*/ 153 w 739"/>
                <a:gd name="T49" fmla="*/ 216 h 216"/>
                <a:gd name="T50" fmla="*/ 0 w 739"/>
                <a:gd name="T51" fmla="*/ 216 h 21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9"/>
                <a:gd name="T79" fmla="*/ 0 h 216"/>
                <a:gd name="T80" fmla="*/ 739 w 739"/>
                <a:gd name="T81" fmla="*/ 216 h 21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9" h="216">
                  <a:moveTo>
                    <a:pt x="0" y="216"/>
                  </a:moveTo>
                  <a:lnTo>
                    <a:pt x="9" y="171"/>
                  </a:lnTo>
                  <a:lnTo>
                    <a:pt x="18" y="135"/>
                  </a:lnTo>
                  <a:lnTo>
                    <a:pt x="81" y="63"/>
                  </a:lnTo>
                  <a:lnTo>
                    <a:pt x="162" y="18"/>
                  </a:lnTo>
                  <a:lnTo>
                    <a:pt x="207" y="9"/>
                  </a:lnTo>
                  <a:lnTo>
                    <a:pt x="261" y="0"/>
                  </a:lnTo>
                  <a:lnTo>
                    <a:pt x="415" y="0"/>
                  </a:lnTo>
                  <a:lnTo>
                    <a:pt x="496" y="9"/>
                  </a:lnTo>
                  <a:lnTo>
                    <a:pt x="568" y="36"/>
                  </a:lnTo>
                  <a:lnTo>
                    <a:pt x="631" y="81"/>
                  </a:lnTo>
                  <a:lnTo>
                    <a:pt x="667" y="144"/>
                  </a:lnTo>
                  <a:lnTo>
                    <a:pt x="739" y="144"/>
                  </a:lnTo>
                  <a:lnTo>
                    <a:pt x="604" y="216"/>
                  </a:lnTo>
                  <a:lnTo>
                    <a:pt x="442" y="144"/>
                  </a:lnTo>
                  <a:lnTo>
                    <a:pt x="514" y="144"/>
                  </a:lnTo>
                  <a:lnTo>
                    <a:pt x="487" y="99"/>
                  </a:lnTo>
                  <a:lnTo>
                    <a:pt x="451" y="63"/>
                  </a:lnTo>
                  <a:lnTo>
                    <a:pt x="397" y="27"/>
                  </a:lnTo>
                  <a:lnTo>
                    <a:pt x="343" y="9"/>
                  </a:lnTo>
                  <a:lnTo>
                    <a:pt x="261" y="36"/>
                  </a:lnTo>
                  <a:lnTo>
                    <a:pt x="207" y="90"/>
                  </a:lnTo>
                  <a:lnTo>
                    <a:pt x="162" y="144"/>
                  </a:lnTo>
                  <a:lnTo>
                    <a:pt x="153" y="216"/>
                  </a:lnTo>
                  <a:lnTo>
                    <a:pt x="0" y="216"/>
                  </a:lnTo>
                  <a:close/>
                </a:path>
              </a:pathLst>
            </a:custGeom>
            <a:noFill/>
            <a:ln w="14288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7132" name="Freeform 271"/>
            <p:cNvSpPr>
              <a:spLocks/>
            </p:cNvSpPr>
            <p:nvPr/>
          </p:nvSpPr>
          <p:spPr bwMode="auto">
            <a:xfrm>
              <a:off x="2957" y="1621"/>
              <a:ext cx="82" cy="9"/>
            </a:xfrm>
            <a:custGeom>
              <a:avLst/>
              <a:gdLst>
                <a:gd name="T0" fmla="*/ 0 w 82"/>
                <a:gd name="T1" fmla="*/ 0 h 9"/>
                <a:gd name="T2" fmla="*/ 46 w 82"/>
                <a:gd name="T3" fmla="*/ 0 h 9"/>
                <a:gd name="T4" fmla="*/ 82 w 82"/>
                <a:gd name="T5" fmla="*/ 9 h 9"/>
                <a:gd name="T6" fmla="*/ 0 60000 65536"/>
                <a:gd name="T7" fmla="*/ 0 60000 65536"/>
                <a:gd name="T8" fmla="*/ 0 60000 65536"/>
                <a:gd name="T9" fmla="*/ 0 w 82"/>
                <a:gd name="T10" fmla="*/ 0 h 9"/>
                <a:gd name="T11" fmla="*/ 82 w 82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" h="9">
                  <a:moveTo>
                    <a:pt x="0" y="0"/>
                  </a:moveTo>
                  <a:lnTo>
                    <a:pt x="46" y="0"/>
                  </a:lnTo>
                  <a:lnTo>
                    <a:pt x="82" y="9"/>
                  </a:lnTo>
                </a:path>
              </a:pathLst>
            </a:custGeom>
            <a:noFill/>
            <a:ln w="14288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7" name="Group 272"/>
          <p:cNvGrpSpPr>
            <a:grpSpLocks/>
          </p:cNvGrpSpPr>
          <p:nvPr/>
        </p:nvGrpSpPr>
        <p:grpSpPr bwMode="auto">
          <a:xfrm rot="-1641378">
            <a:off x="6086475" y="2206625"/>
            <a:ext cx="800100" cy="487363"/>
            <a:chOff x="1372" y="2116"/>
            <a:chExt cx="892" cy="307"/>
          </a:xfrm>
        </p:grpSpPr>
        <p:sp>
          <p:nvSpPr>
            <p:cNvPr id="47126" name="Freeform 273"/>
            <p:cNvSpPr>
              <a:spLocks/>
            </p:cNvSpPr>
            <p:nvPr/>
          </p:nvSpPr>
          <p:spPr bwMode="auto">
            <a:xfrm>
              <a:off x="1390" y="2134"/>
              <a:ext cx="874" cy="289"/>
            </a:xfrm>
            <a:custGeom>
              <a:avLst/>
              <a:gdLst>
                <a:gd name="T0" fmla="*/ 639 w 874"/>
                <a:gd name="T1" fmla="*/ 0 h 289"/>
                <a:gd name="T2" fmla="*/ 648 w 874"/>
                <a:gd name="T3" fmla="*/ 45 h 289"/>
                <a:gd name="T4" fmla="*/ 0 w 874"/>
                <a:gd name="T5" fmla="*/ 217 h 289"/>
                <a:gd name="T6" fmla="*/ 27 w 874"/>
                <a:gd name="T7" fmla="*/ 289 h 289"/>
                <a:gd name="T8" fmla="*/ 666 w 874"/>
                <a:gd name="T9" fmla="*/ 117 h 289"/>
                <a:gd name="T10" fmla="*/ 675 w 874"/>
                <a:gd name="T11" fmla="*/ 154 h 289"/>
                <a:gd name="T12" fmla="*/ 874 w 874"/>
                <a:gd name="T13" fmla="*/ 18 h 289"/>
                <a:gd name="T14" fmla="*/ 639 w 874"/>
                <a:gd name="T15" fmla="*/ 0 h 2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74"/>
                <a:gd name="T25" fmla="*/ 0 h 289"/>
                <a:gd name="T26" fmla="*/ 874 w 874"/>
                <a:gd name="T27" fmla="*/ 289 h 2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74" h="289">
                  <a:moveTo>
                    <a:pt x="639" y="0"/>
                  </a:moveTo>
                  <a:lnTo>
                    <a:pt x="648" y="45"/>
                  </a:lnTo>
                  <a:lnTo>
                    <a:pt x="0" y="217"/>
                  </a:lnTo>
                  <a:lnTo>
                    <a:pt x="27" y="289"/>
                  </a:lnTo>
                  <a:lnTo>
                    <a:pt x="666" y="117"/>
                  </a:lnTo>
                  <a:lnTo>
                    <a:pt x="675" y="154"/>
                  </a:lnTo>
                  <a:lnTo>
                    <a:pt x="874" y="18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7127" name="Freeform 274"/>
            <p:cNvSpPr>
              <a:spLocks/>
            </p:cNvSpPr>
            <p:nvPr/>
          </p:nvSpPr>
          <p:spPr bwMode="auto">
            <a:xfrm>
              <a:off x="1372" y="2116"/>
              <a:ext cx="865" cy="289"/>
            </a:xfrm>
            <a:custGeom>
              <a:avLst/>
              <a:gdLst>
                <a:gd name="T0" fmla="*/ 630 w 865"/>
                <a:gd name="T1" fmla="*/ 0 h 289"/>
                <a:gd name="T2" fmla="*/ 639 w 865"/>
                <a:gd name="T3" fmla="*/ 36 h 289"/>
                <a:gd name="T4" fmla="*/ 0 w 865"/>
                <a:gd name="T5" fmla="*/ 208 h 289"/>
                <a:gd name="T6" fmla="*/ 18 w 865"/>
                <a:gd name="T7" fmla="*/ 289 h 289"/>
                <a:gd name="T8" fmla="*/ 657 w 865"/>
                <a:gd name="T9" fmla="*/ 108 h 289"/>
                <a:gd name="T10" fmla="*/ 675 w 865"/>
                <a:gd name="T11" fmla="*/ 144 h 289"/>
                <a:gd name="T12" fmla="*/ 865 w 865"/>
                <a:gd name="T13" fmla="*/ 18 h 289"/>
                <a:gd name="T14" fmla="*/ 630 w 865"/>
                <a:gd name="T15" fmla="*/ 0 h 2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65"/>
                <a:gd name="T25" fmla="*/ 0 h 289"/>
                <a:gd name="T26" fmla="*/ 865 w 865"/>
                <a:gd name="T27" fmla="*/ 289 h 2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65" h="289">
                  <a:moveTo>
                    <a:pt x="630" y="0"/>
                  </a:moveTo>
                  <a:lnTo>
                    <a:pt x="639" y="36"/>
                  </a:lnTo>
                  <a:lnTo>
                    <a:pt x="0" y="208"/>
                  </a:lnTo>
                  <a:lnTo>
                    <a:pt x="18" y="289"/>
                  </a:lnTo>
                  <a:lnTo>
                    <a:pt x="657" y="108"/>
                  </a:lnTo>
                  <a:lnTo>
                    <a:pt x="675" y="144"/>
                  </a:lnTo>
                  <a:lnTo>
                    <a:pt x="865" y="18"/>
                  </a:lnTo>
                  <a:lnTo>
                    <a:pt x="630" y="0"/>
                  </a:lnTo>
                  <a:close/>
                </a:path>
              </a:pathLst>
            </a:custGeom>
            <a:solidFill>
              <a:srgbClr val="FFCC99"/>
            </a:solidFill>
            <a:ln w="14288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8" name="Group 272"/>
          <p:cNvGrpSpPr>
            <a:grpSpLocks/>
          </p:cNvGrpSpPr>
          <p:nvPr/>
        </p:nvGrpSpPr>
        <p:grpSpPr bwMode="auto">
          <a:xfrm rot="949418">
            <a:off x="6897688" y="1652588"/>
            <a:ext cx="1135062" cy="487362"/>
            <a:chOff x="1372" y="2116"/>
            <a:chExt cx="892" cy="307"/>
          </a:xfrm>
        </p:grpSpPr>
        <p:sp>
          <p:nvSpPr>
            <p:cNvPr id="47124" name="Freeform 273"/>
            <p:cNvSpPr>
              <a:spLocks/>
            </p:cNvSpPr>
            <p:nvPr/>
          </p:nvSpPr>
          <p:spPr bwMode="auto">
            <a:xfrm>
              <a:off x="1390" y="2134"/>
              <a:ext cx="874" cy="289"/>
            </a:xfrm>
            <a:custGeom>
              <a:avLst/>
              <a:gdLst>
                <a:gd name="T0" fmla="*/ 639 w 874"/>
                <a:gd name="T1" fmla="*/ 0 h 289"/>
                <a:gd name="T2" fmla="*/ 648 w 874"/>
                <a:gd name="T3" fmla="*/ 45 h 289"/>
                <a:gd name="T4" fmla="*/ 0 w 874"/>
                <a:gd name="T5" fmla="*/ 217 h 289"/>
                <a:gd name="T6" fmla="*/ 27 w 874"/>
                <a:gd name="T7" fmla="*/ 289 h 289"/>
                <a:gd name="T8" fmla="*/ 666 w 874"/>
                <a:gd name="T9" fmla="*/ 117 h 289"/>
                <a:gd name="T10" fmla="*/ 675 w 874"/>
                <a:gd name="T11" fmla="*/ 154 h 289"/>
                <a:gd name="T12" fmla="*/ 874 w 874"/>
                <a:gd name="T13" fmla="*/ 18 h 289"/>
                <a:gd name="T14" fmla="*/ 639 w 874"/>
                <a:gd name="T15" fmla="*/ 0 h 2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74"/>
                <a:gd name="T25" fmla="*/ 0 h 289"/>
                <a:gd name="T26" fmla="*/ 874 w 874"/>
                <a:gd name="T27" fmla="*/ 289 h 2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74" h="289">
                  <a:moveTo>
                    <a:pt x="639" y="0"/>
                  </a:moveTo>
                  <a:lnTo>
                    <a:pt x="648" y="45"/>
                  </a:lnTo>
                  <a:lnTo>
                    <a:pt x="0" y="217"/>
                  </a:lnTo>
                  <a:lnTo>
                    <a:pt x="27" y="289"/>
                  </a:lnTo>
                  <a:lnTo>
                    <a:pt x="666" y="117"/>
                  </a:lnTo>
                  <a:lnTo>
                    <a:pt x="675" y="154"/>
                  </a:lnTo>
                  <a:lnTo>
                    <a:pt x="874" y="18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7125" name="Freeform 274"/>
            <p:cNvSpPr>
              <a:spLocks/>
            </p:cNvSpPr>
            <p:nvPr/>
          </p:nvSpPr>
          <p:spPr bwMode="auto">
            <a:xfrm>
              <a:off x="1372" y="2116"/>
              <a:ext cx="865" cy="289"/>
            </a:xfrm>
            <a:custGeom>
              <a:avLst/>
              <a:gdLst>
                <a:gd name="T0" fmla="*/ 630 w 865"/>
                <a:gd name="T1" fmla="*/ 0 h 289"/>
                <a:gd name="T2" fmla="*/ 639 w 865"/>
                <a:gd name="T3" fmla="*/ 36 h 289"/>
                <a:gd name="T4" fmla="*/ 0 w 865"/>
                <a:gd name="T5" fmla="*/ 208 h 289"/>
                <a:gd name="T6" fmla="*/ 18 w 865"/>
                <a:gd name="T7" fmla="*/ 289 h 289"/>
                <a:gd name="T8" fmla="*/ 657 w 865"/>
                <a:gd name="T9" fmla="*/ 108 h 289"/>
                <a:gd name="T10" fmla="*/ 675 w 865"/>
                <a:gd name="T11" fmla="*/ 144 h 289"/>
                <a:gd name="T12" fmla="*/ 865 w 865"/>
                <a:gd name="T13" fmla="*/ 18 h 289"/>
                <a:gd name="T14" fmla="*/ 630 w 865"/>
                <a:gd name="T15" fmla="*/ 0 h 2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65"/>
                <a:gd name="T25" fmla="*/ 0 h 289"/>
                <a:gd name="T26" fmla="*/ 865 w 865"/>
                <a:gd name="T27" fmla="*/ 289 h 2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65" h="289">
                  <a:moveTo>
                    <a:pt x="630" y="0"/>
                  </a:moveTo>
                  <a:lnTo>
                    <a:pt x="639" y="36"/>
                  </a:lnTo>
                  <a:lnTo>
                    <a:pt x="0" y="208"/>
                  </a:lnTo>
                  <a:lnTo>
                    <a:pt x="18" y="289"/>
                  </a:lnTo>
                  <a:lnTo>
                    <a:pt x="657" y="108"/>
                  </a:lnTo>
                  <a:lnTo>
                    <a:pt x="675" y="144"/>
                  </a:lnTo>
                  <a:lnTo>
                    <a:pt x="865" y="18"/>
                  </a:lnTo>
                  <a:lnTo>
                    <a:pt x="630" y="0"/>
                  </a:lnTo>
                  <a:close/>
                </a:path>
              </a:pathLst>
            </a:custGeom>
            <a:solidFill>
              <a:srgbClr val="FFCC99"/>
            </a:solidFill>
            <a:ln w="14288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50" name="Line 276"/>
          <p:cNvSpPr>
            <a:spLocks noChangeShapeType="1"/>
          </p:cNvSpPr>
          <p:nvPr/>
        </p:nvSpPr>
        <p:spPr bwMode="auto">
          <a:xfrm flipV="1">
            <a:off x="6861175" y="2163763"/>
            <a:ext cx="1063625" cy="84137"/>
          </a:xfrm>
          <a:prstGeom prst="line">
            <a:avLst/>
          </a:prstGeom>
          <a:noFill/>
          <a:ln w="38100">
            <a:solidFill>
              <a:srgbClr val="FC0128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300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308" grpId="0" animBg="1"/>
      <p:bldP spid="15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10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14513FDA-91E4-4776-8EC6-4E5DE7DE7AD9}" type="slidenum">
              <a:rPr lang="en-US" altLang="en-US" sz="1400" smtClean="0">
                <a:solidFill>
                  <a:schemeClr val="folHlink"/>
                </a:solidFill>
                <a:latin typeface="Times New Roman" pitchFamily="18" charset="0"/>
              </a:rPr>
              <a:pPr/>
              <a:t>38</a:t>
            </a:fld>
            <a:endParaRPr lang="en-US" altLang="en-US" sz="140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48133" name="Rectangle 2"/>
          <p:cNvSpPr>
            <a:spLocks noGrp="1" noChangeArrowheads="1"/>
          </p:cNvSpPr>
          <p:nvPr>
            <p:ph type="ctr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r-Latn-CS" altLang="en-US" sz="2400" b="1"/>
              <a:t>Tehnološki</a:t>
            </a:r>
            <a:r>
              <a:rPr lang="en-US" altLang="en-US" sz="2400" b="1">
                <a:cs typeface="Times New Roman" pitchFamily="18" charset="0"/>
              </a:rPr>
              <a:t> </a:t>
            </a:r>
            <a:r>
              <a:rPr lang="sr-Latn-CS" altLang="en-US" sz="2400" b="1"/>
              <a:t>a</a:t>
            </a:r>
            <a:r>
              <a:rPr lang="en-US" altLang="en-US" sz="2400" b="1">
                <a:cs typeface="Times New Roman" pitchFamily="18" charset="0"/>
              </a:rPr>
              <a:t>spekt projektovanja</a:t>
            </a:r>
            <a:endParaRPr lang="sr-Latn-CS" altLang="en-US" sz="2400" b="1"/>
          </a:p>
        </p:txBody>
      </p:sp>
      <p:sp>
        <p:nvSpPr>
          <p:cNvPr id="48134" name="Rectangle 3"/>
          <p:cNvSpPr>
            <a:spLocks noChangeArrowheads="1"/>
          </p:cNvSpPr>
          <p:nvPr/>
        </p:nvSpPr>
        <p:spPr bwMode="auto">
          <a:xfrm>
            <a:off x="4162425" y="30257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  <p:graphicFrame>
        <p:nvGraphicFramePr>
          <p:cNvPr id="48130" name="Object 4"/>
          <p:cNvGraphicFramePr>
            <a:graphicFrameLocks noChangeAspect="1"/>
          </p:cNvGraphicFramePr>
          <p:nvPr/>
        </p:nvGraphicFramePr>
        <p:xfrm>
          <a:off x="7010400" y="6049963"/>
          <a:ext cx="6096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37" r:id="rId4" imgW="778880" imgH="761762" progId="CorelDRAW.Graphic.9">
                  <p:embed/>
                </p:oleObj>
              </mc:Choice>
              <mc:Fallback>
                <p:oleObj r:id="rId4" imgW="778880" imgH="761762" progId="CorelDRAW.Graphic.9">
                  <p:embed/>
                  <p:pic>
                    <p:nvPicPr>
                      <p:cNvPr id="4813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49963"/>
                        <a:ext cx="6096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4314" name="Line 186"/>
          <p:cNvSpPr>
            <a:spLocks noChangeShapeType="1"/>
          </p:cNvSpPr>
          <p:nvPr/>
        </p:nvSpPr>
        <p:spPr bwMode="auto">
          <a:xfrm flipV="1">
            <a:off x="5959475" y="2000250"/>
            <a:ext cx="1143000" cy="14478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315" name="Freeform 187"/>
          <p:cNvSpPr>
            <a:spLocks/>
          </p:cNvSpPr>
          <p:nvPr/>
        </p:nvSpPr>
        <p:spPr bwMode="auto">
          <a:xfrm>
            <a:off x="6122988" y="2994025"/>
            <a:ext cx="201612" cy="200025"/>
          </a:xfrm>
          <a:custGeom>
            <a:avLst/>
            <a:gdLst>
              <a:gd name="T0" fmla="*/ 2147483647 w 127"/>
              <a:gd name="T1" fmla="*/ 0 h 126"/>
              <a:gd name="T2" fmla="*/ 2147483647 w 127"/>
              <a:gd name="T3" fmla="*/ 2147483647 h 126"/>
              <a:gd name="T4" fmla="*/ 2147483647 w 127"/>
              <a:gd name="T5" fmla="*/ 2147483647 h 126"/>
              <a:gd name="T6" fmla="*/ 0 w 127"/>
              <a:gd name="T7" fmla="*/ 2147483647 h 126"/>
              <a:gd name="T8" fmla="*/ 2147483647 w 127"/>
              <a:gd name="T9" fmla="*/ 0 h 1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7"/>
              <a:gd name="T16" fmla="*/ 0 h 126"/>
              <a:gd name="T17" fmla="*/ 127 w 127"/>
              <a:gd name="T18" fmla="*/ 126 h 1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7" h="126">
                <a:moveTo>
                  <a:pt x="63" y="0"/>
                </a:moveTo>
                <a:lnTo>
                  <a:pt x="127" y="63"/>
                </a:lnTo>
                <a:lnTo>
                  <a:pt x="63" y="126"/>
                </a:lnTo>
                <a:lnTo>
                  <a:pt x="0" y="63"/>
                </a:lnTo>
                <a:lnTo>
                  <a:pt x="63" y="0"/>
                </a:lnTo>
                <a:close/>
              </a:path>
            </a:pathLst>
          </a:custGeom>
          <a:solidFill>
            <a:srgbClr val="FF3300"/>
          </a:solidFill>
          <a:ln w="14288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04316" name="Freeform 188"/>
          <p:cNvSpPr>
            <a:spLocks/>
          </p:cNvSpPr>
          <p:nvPr/>
        </p:nvSpPr>
        <p:spPr bwMode="auto">
          <a:xfrm>
            <a:off x="6381750" y="2708275"/>
            <a:ext cx="200025" cy="200025"/>
          </a:xfrm>
          <a:custGeom>
            <a:avLst/>
            <a:gdLst>
              <a:gd name="T0" fmla="*/ 2147483647 w 126"/>
              <a:gd name="T1" fmla="*/ 0 h 126"/>
              <a:gd name="T2" fmla="*/ 2147483647 w 126"/>
              <a:gd name="T3" fmla="*/ 2147483647 h 126"/>
              <a:gd name="T4" fmla="*/ 2147483647 w 126"/>
              <a:gd name="T5" fmla="*/ 2147483647 h 126"/>
              <a:gd name="T6" fmla="*/ 0 w 126"/>
              <a:gd name="T7" fmla="*/ 2147483647 h 126"/>
              <a:gd name="T8" fmla="*/ 2147483647 w 126"/>
              <a:gd name="T9" fmla="*/ 0 h 1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"/>
              <a:gd name="T16" fmla="*/ 0 h 126"/>
              <a:gd name="T17" fmla="*/ 126 w 126"/>
              <a:gd name="T18" fmla="*/ 126 h 1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" h="126">
                <a:moveTo>
                  <a:pt x="63" y="0"/>
                </a:moveTo>
                <a:lnTo>
                  <a:pt x="126" y="63"/>
                </a:lnTo>
                <a:lnTo>
                  <a:pt x="63" y="126"/>
                </a:lnTo>
                <a:lnTo>
                  <a:pt x="0" y="63"/>
                </a:lnTo>
                <a:lnTo>
                  <a:pt x="63" y="0"/>
                </a:lnTo>
                <a:close/>
              </a:path>
            </a:pathLst>
          </a:custGeom>
          <a:solidFill>
            <a:srgbClr val="FF3300"/>
          </a:solidFill>
          <a:ln w="14288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04317" name="Freeform 189"/>
          <p:cNvSpPr>
            <a:spLocks/>
          </p:cNvSpPr>
          <p:nvPr/>
        </p:nvSpPr>
        <p:spPr bwMode="auto">
          <a:xfrm>
            <a:off x="6624638" y="2392363"/>
            <a:ext cx="200025" cy="200025"/>
          </a:xfrm>
          <a:custGeom>
            <a:avLst/>
            <a:gdLst>
              <a:gd name="T0" fmla="*/ 2147483647 w 126"/>
              <a:gd name="T1" fmla="*/ 0 h 126"/>
              <a:gd name="T2" fmla="*/ 2147483647 w 126"/>
              <a:gd name="T3" fmla="*/ 2147483647 h 126"/>
              <a:gd name="T4" fmla="*/ 2147483647 w 126"/>
              <a:gd name="T5" fmla="*/ 2147483647 h 126"/>
              <a:gd name="T6" fmla="*/ 0 w 126"/>
              <a:gd name="T7" fmla="*/ 2147483647 h 126"/>
              <a:gd name="T8" fmla="*/ 2147483647 w 126"/>
              <a:gd name="T9" fmla="*/ 0 h 1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"/>
              <a:gd name="T16" fmla="*/ 0 h 126"/>
              <a:gd name="T17" fmla="*/ 126 w 126"/>
              <a:gd name="T18" fmla="*/ 126 h 1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" h="126">
                <a:moveTo>
                  <a:pt x="63" y="0"/>
                </a:moveTo>
                <a:lnTo>
                  <a:pt x="126" y="63"/>
                </a:lnTo>
                <a:lnTo>
                  <a:pt x="63" y="126"/>
                </a:lnTo>
                <a:lnTo>
                  <a:pt x="0" y="63"/>
                </a:lnTo>
                <a:lnTo>
                  <a:pt x="63" y="0"/>
                </a:lnTo>
                <a:close/>
              </a:path>
            </a:pathLst>
          </a:custGeom>
          <a:solidFill>
            <a:srgbClr val="FF3300"/>
          </a:solidFill>
          <a:ln w="14288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04318" name="Freeform 190"/>
          <p:cNvSpPr>
            <a:spLocks/>
          </p:cNvSpPr>
          <p:nvPr/>
        </p:nvSpPr>
        <p:spPr bwMode="auto">
          <a:xfrm>
            <a:off x="6881813" y="2035175"/>
            <a:ext cx="200025" cy="200025"/>
          </a:xfrm>
          <a:custGeom>
            <a:avLst/>
            <a:gdLst>
              <a:gd name="T0" fmla="*/ 2147483647 w 126"/>
              <a:gd name="T1" fmla="*/ 0 h 126"/>
              <a:gd name="T2" fmla="*/ 2147483647 w 126"/>
              <a:gd name="T3" fmla="*/ 2147483647 h 126"/>
              <a:gd name="T4" fmla="*/ 2147483647 w 126"/>
              <a:gd name="T5" fmla="*/ 2147483647 h 126"/>
              <a:gd name="T6" fmla="*/ 0 w 126"/>
              <a:gd name="T7" fmla="*/ 2147483647 h 126"/>
              <a:gd name="T8" fmla="*/ 2147483647 w 126"/>
              <a:gd name="T9" fmla="*/ 0 h 1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"/>
              <a:gd name="T16" fmla="*/ 0 h 126"/>
              <a:gd name="T17" fmla="*/ 126 w 126"/>
              <a:gd name="T18" fmla="*/ 126 h 1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" h="126">
                <a:moveTo>
                  <a:pt x="63" y="0"/>
                </a:moveTo>
                <a:lnTo>
                  <a:pt x="126" y="63"/>
                </a:lnTo>
                <a:lnTo>
                  <a:pt x="63" y="126"/>
                </a:lnTo>
                <a:lnTo>
                  <a:pt x="0" y="63"/>
                </a:lnTo>
                <a:lnTo>
                  <a:pt x="63" y="0"/>
                </a:lnTo>
                <a:close/>
              </a:path>
            </a:pathLst>
          </a:custGeom>
          <a:solidFill>
            <a:srgbClr val="FF3300"/>
          </a:solidFill>
          <a:ln w="14288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8141" name="Rectangle 191"/>
          <p:cNvSpPr>
            <a:spLocks noChangeArrowheads="1"/>
          </p:cNvSpPr>
          <p:nvPr/>
        </p:nvSpPr>
        <p:spPr bwMode="auto">
          <a:xfrm>
            <a:off x="2146300" y="1347788"/>
            <a:ext cx="509270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  <p:sp>
        <p:nvSpPr>
          <p:cNvPr id="48142" name="Line 192"/>
          <p:cNvSpPr>
            <a:spLocks noChangeShapeType="1"/>
          </p:cNvSpPr>
          <p:nvPr/>
        </p:nvSpPr>
        <p:spPr bwMode="auto">
          <a:xfrm>
            <a:off x="2146300" y="3736975"/>
            <a:ext cx="5092700" cy="1588"/>
          </a:xfrm>
          <a:prstGeom prst="line">
            <a:avLst/>
          </a:prstGeom>
          <a:noFill/>
          <a:ln w="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3" name="Line 193"/>
          <p:cNvSpPr>
            <a:spLocks noChangeShapeType="1"/>
          </p:cNvSpPr>
          <p:nvPr/>
        </p:nvSpPr>
        <p:spPr bwMode="auto">
          <a:xfrm>
            <a:off x="2146300" y="2951163"/>
            <a:ext cx="5092700" cy="1587"/>
          </a:xfrm>
          <a:prstGeom prst="line">
            <a:avLst/>
          </a:prstGeom>
          <a:noFill/>
          <a:ln w="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4" name="Line 194"/>
          <p:cNvSpPr>
            <a:spLocks noChangeShapeType="1"/>
          </p:cNvSpPr>
          <p:nvPr/>
        </p:nvSpPr>
        <p:spPr bwMode="auto">
          <a:xfrm>
            <a:off x="2146300" y="2149475"/>
            <a:ext cx="5092700" cy="1588"/>
          </a:xfrm>
          <a:prstGeom prst="line">
            <a:avLst/>
          </a:prstGeom>
          <a:noFill/>
          <a:ln w="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5" name="Line 195"/>
          <p:cNvSpPr>
            <a:spLocks noChangeShapeType="1"/>
          </p:cNvSpPr>
          <p:nvPr/>
        </p:nvSpPr>
        <p:spPr bwMode="auto">
          <a:xfrm>
            <a:off x="2146300" y="1347788"/>
            <a:ext cx="5092700" cy="1587"/>
          </a:xfrm>
          <a:prstGeom prst="line">
            <a:avLst/>
          </a:prstGeom>
          <a:noFill/>
          <a:ln w="0">
            <a:solidFill>
              <a:srgbClr val="FFFF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6" name="Rectangle 196"/>
          <p:cNvSpPr>
            <a:spLocks noChangeArrowheads="1"/>
          </p:cNvSpPr>
          <p:nvPr/>
        </p:nvSpPr>
        <p:spPr bwMode="auto">
          <a:xfrm>
            <a:off x="2146300" y="1347788"/>
            <a:ext cx="5092700" cy="31908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  <p:sp>
        <p:nvSpPr>
          <p:cNvPr id="48147" name="Line 197"/>
          <p:cNvSpPr>
            <a:spLocks noChangeShapeType="1"/>
          </p:cNvSpPr>
          <p:nvPr/>
        </p:nvSpPr>
        <p:spPr bwMode="auto">
          <a:xfrm>
            <a:off x="2146300" y="1347788"/>
            <a:ext cx="1588" cy="319087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8" name="Line 198"/>
          <p:cNvSpPr>
            <a:spLocks noChangeShapeType="1"/>
          </p:cNvSpPr>
          <p:nvPr/>
        </p:nvSpPr>
        <p:spPr bwMode="auto">
          <a:xfrm>
            <a:off x="2146300" y="4538663"/>
            <a:ext cx="71438" cy="158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9" name="Line 199"/>
          <p:cNvSpPr>
            <a:spLocks noChangeShapeType="1"/>
          </p:cNvSpPr>
          <p:nvPr/>
        </p:nvSpPr>
        <p:spPr bwMode="auto">
          <a:xfrm>
            <a:off x="2146300" y="3736975"/>
            <a:ext cx="71438" cy="158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0" name="Line 200"/>
          <p:cNvSpPr>
            <a:spLocks noChangeShapeType="1"/>
          </p:cNvSpPr>
          <p:nvPr/>
        </p:nvSpPr>
        <p:spPr bwMode="auto">
          <a:xfrm>
            <a:off x="2146300" y="2951163"/>
            <a:ext cx="71438" cy="158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1" name="Line 201"/>
          <p:cNvSpPr>
            <a:spLocks noChangeShapeType="1"/>
          </p:cNvSpPr>
          <p:nvPr/>
        </p:nvSpPr>
        <p:spPr bwMode="auto">
          <a:xfrm>
            <a:off x="2146300" y="2149475"/>
            <a:ext cx="71438" cy="158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2" name="Line 202"/>
          <p:cNvSpPr>
            <a:spLocks noChangeShapeType="1"/>
          </p:cNvSpPr>
          <p:nvPr/>
        </p:nvSpPr>
        <p:spPr bwMode="auto">
          <a:xfrm>
            <a:off x="2146300" y="1347788"/>
            <a:ext cx="71438" cy="158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3" name="Line 203"/>
          <p:cNvSpPr>
            <a:spLocks noChangeShapeType="1"/>
          </p:cNvSpPr>
          <p:nvPr/>
        </p:nvSpPr>
        <p:spPr bwMode="auto">
          <a:xfrm>
            <a:off x="2146300" y="4538663"/>
            <a:ext cx="5092700" cy="158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4" name="Line 204"/>
          <p:cNvSpPr>
            <a:spLocks noChangeShapeType="1"/>
          </p:cNvSpPr>
          <p:nvPr/>
        </p:nvSpPr>
        <p:spPr bwMode="auto">
          <a:xfrm flipV="1">
            <a:off x="2146300" y="4481513"/>
            <a:ext cx="1588" cy="571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5" name="Line 205"/>
          <p:cNvSpPr>
            <a:spLocks noChangeShapeType="1"/>
          </p:cNvSpPr>
          <p:nvPr/>
        </p:nvSpPr>
        <p:spPr bwMode="auto">
          <a:xfrm flipV="1">
            <a:off x="2403475" y="4481513"/>
            <a:ext cx="1588" cy="571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6" name="Line 206"/>
          <p:cNvSpPr>
            <a:spLocks noChangeShapeType="1"/>
          </p:cNvSpPr>
          <p:nvPr/>
        </p:nvSpPr>
        <p:spPr bwMode="auto">
          <a:xfrm flipV="1">
            <a:off x="2660650" y="4481513"/>
            <a:ext cx="1588" cy="571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7" name="Line 207"/>
          <p:cNvSpPr>
            <a:spLocks noChangeShapeType="1"/>
          </p:cNvSpPr>
          <p:nvPr/>
        </p:nvSpPr>
        <p:spPr bwMode="auto">
          <a:xfrm flipV="1">
            <a:off x="2905125" y="4481513"/>
            <a:ext cx="1588" cy="571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8" name="Line 208"/>
          <p:cNvSpPr>
            <a:spLocks noChangeShapeType="1"/>
          </p:cNvSpPr>
          <p:nvPr/>
        </p:nvSpPr>
        <p:spPr bwMode="auto">
          <a:xfrm flipV="1">
            <a:off x="3162300" y="4481513"/>
            <a:ext cx="1588" cy="571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9" name="Line 209"/>
          <p:cNvSpPr>
            <a:spLocks noChangeShapeType="1"/>
          </p:cNvSpPr>
          <p:nvPr/>
        </p:nvSpPr>
        <p:spPr bwMode="auto">
          <a:xfrm flipV="1">
            <a:off x="3419475" y="4481513"/>
            <a:ext cx="1588" cy="571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0" name="Line 210"/>
          <p:cNvSpPr>
            <a:spLocks noChangeShapeType="1"/>
          </p:cNvSpPr>
          <p:nvPr/>
        </p:nvSpPr>
        <p:spPr bwMode="auto">
          <a:xfrm flipV="1">
            <a:off x="3676650" y="4481513"/>
            <a:ext cx="1588" cy="571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1" name="Line 211"/>
          <p:cNvSpPr>
            <a:spLocks noChangeShapeType="1"/>
          </p:cNvSpPr>
          <p:nvPr/>
        </p:nvSpPr>
        <p:spPr bwMode="auto">
          <a:xfrm flipV="1">
            <a:off x="3935413" y="4481513"/>
            <a:ext cx="1587" cy="571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2" name="Line 212"/>
          <p:cNvSpPr>
            <a:spLocks noChangeShapeType="1"/>
          </p:cNvSpPr>
          <p:nvPr/>
        </p:nvSpPr>
        <p:spPr bwMode="auto">
          <a:xfrm flipV="1">
            <a:off x="4178300" y="4481513"/>
            <a:ext cx="1588" cy="571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3" name="Line 213"/>
          <p:cNvSpPr>
            <a:spLocks noChangeShapeType="1"/>
          </p:cNvSpPr>
          <p:nvPr/>
        </p:nvSpPr>
        <p:spPr bwMode="auto">
          <a:xfrm flipV="1">
            <a:off x="4435475" y="4481513"/>
            <a:ext cx="1588" cy="571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4" name="Line 214"/>
          <p:cNvSpPr>
            <a:spLocks noChangeShapeType="1"/>
          </p:cNvSpPr>
          <p:nvPr/>
        </p:nvSpPr>
        <p:spPr bwMode="auto">
          <a:xfrm flipV="1">
            <a:off x="4692650" y="4481513"/>
            <a:ext cx="1588" cy="571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5" name="Line 215"/>
          <p:cNvSpPr>
            <a:spLocks noChangeShapeType="1"/>
          </p:cNvSpPr>
          <p:nvPr/>
        </p:nvSpPr>
        <p:spPr bwMode="auto">
          <a:xfrm flipV="1">
            <a:off x="4949825" y="4481513"/>
            <a:ext cx="1588" cy="571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6" name="Line 216"/>
          <p:cNvSpPr>
            <a:spLocks noChangeShapeType="1"/>
          </p:cNvSpPr>
          <p:nvPr/>
        </p:nvSpPr>
        <p:spPr bwMode="auto">
          <a:xfrm flipV="1">
            <a:off x="5208588" y="4481513"/>
            <a:ext cx="1587" cy="571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7" name="Line 217"/>
          <p:cNvSpPr>
            <a:spLocks noChangeShapeType="1"/>
          </p:cNvSpPr>
          <p:nvPr/>
        </p:nvSpPr>
        <p:spPr bwMode="auto">
          <a:xfrm flipV="1">
            <a:off x="5451475" y="4481513"/>
            <a:ext cx="1588" cy="571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8" name="Line 218"/>
          <p:cNvSpPr>
            <a:spLocks noChangeShapeType="1"/>
          </p:cNvSpPr>
          <p:nvPr/>
        </p:nvSpPr>
        <p:spPr bwMode="auto">
          <a:xfrm flipV="1">
            <a:off x="5708650" y="4481513"/>
            <a:ext cx="1588" cy="571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9" name="Line 219"/>
          <p:cNvSpPr>
            <a:spLocks noChangeShapeType="1"/>
          </p:cNvSpPr>
          <p:nvPr/>
        </p:nvSpPr>
        <p:spPr bwMode="auto">
          <a:xfrm flipV="1">
            <a:off x="5965825" y="4481513"/>
            <a:ext cx="1588" cy="571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0" name="Line 220"/>
          <p:cNvSpPr>
            <a:spLocks noChangeShapeType="1"/>
          </p:cNvSpPr>
          <p:nvPr/>
        </p:nvSpPr>
        <p:spPr bwMode="auto">
          <a:xfrm flipV="1">
            <a:off x="6223000" y="4481513"/>
            <a:ext cx="1588" cy="571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1" name="Line 221"/>
          <p:cNvSpPr>
            <a:spLocks noChangeShapeType="1"/>
          </p:cNvSpPr>
          <p:nvPr/>
        </p:nvSpPr>
        <p:spPr bwMode="auto">
          <a:xfrm flipV="1">
            <a:off x="6481763" y="4481513"/>
            <a:ext cx="1587" cy="571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2" name="Line 222"/>
          <p:cNvSpPr>
            <a:spLocks noChangeShapeType="1"/>
          </p:cNvSpPr>
          <p:nvPr/>
        </p:nvSpPr>
        <p:spPr bwMode="auto">
          <a:xfrm flipV="1">
            <a:off x="6724650" y="4481513"/>
            <a:ext cx="1588" cy="571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3" name="Line 223"/>
          <p:cNvSpPr>
            <a:spLocks noChangeShapeType="1"/>
          </p:cNvSpPr>
          <p:nvPr/>
        </p:nvSpPr>
        <p:spPr bwMode="auto">
          <a:xfrm flipV="1">
            <a:off x="6981825" y="4481513"/>
            <a:ext cx="1588" cy="571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4" name="Line 224"/>
          <p:cNvSpPr>
            <a:spLocks noChangeShapeType="1"/>
          </p:cNvSpPr>
          <p:nvPr/>
        </p:nvSpPr>
        <p:spPr bwMode="auto">
          <a:xfrm flipV="1">
            <a:off x="7239000" y="4481513"/>
            <a:ext cx="1588" cy="571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5" name="Line 225"/>
          <p:cNvSpPr>
            <a:spLocks noChangeShapeType="1"/>
          </p:cNvSpPr>
          <p:nvPr/>
        </p:nvSpPr>
        <p:spPr bwMode="auto">
          <a:xfrm flipV="1">
            <a:off x="2146300" y="4467225"/>
            <a:ext cx="1588" cy="14287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6" name="Line 226"/>
          <p:cNvSpPr>
            <a:spLocks noChangeShapeType="1"/>
          </p:cNvSpPr>
          <p:nvPr/>
        </p:nvSpPr>
        <p:spPr bwMode="auto">
          <a:xfrm flipV="1">
            <a:off x="3419475" y="4467225"/>
            <a:ext cx="1588" cy="14287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7" name="Line 227"/>
          <p:cNvSpPr>
            <a:spLocks noChangeShapeType="1"/>
          </p:cNvSpPr>
          <p:nvPr/>
        </p:nvSpPr>
        <p:spPr bwMode="auto">
          <a:xfrm flipV="1">
            <a:off x="4692650" y="4467225"/>
            <a:ext cx="1588" cy="14287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8" name="Line 228"/>
          <p:cNvSpPr>
            <a:spLocks noChangeShapeType="1"/>
          </p:cNvSpPr>
          <p:nvPr/>
        </p:nvSpPr>
        <p:spPr bwMode="auto">
          <a:xfrm flipV="1">
            <a:off x="5965825" y="4467225"/>
            <a:ext cx="1588" cy="14287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9" name="Line 229"/>
          <p:cNvSpPr>
            <a:spLocks noChangeShapeType="1"/>
          </p:cNvSpPr>
          <p:nvPr/>
        </p:nvSpPr>
        <p:spPr bwMode="auto">
          <a:xfrm flipV="1">
            <a:off x="7239000" y="4467225"/>
            <a:ext cx="1588" cy="14287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80" name="Freeform 230"/>
          <p:cNvSpPr>
            <a:spLocks/>
          </p:cNvSpPr>
          <p:nvPr/>
        </p:nvSpPr>
        <p:spPr bwMode="auto">
          <a:xfrm>
            <a:off x="2232025" y="4195763"/>
            <a:ext cx="142875" cy="142875"/>
          </a:xfrm>
          <a:custGeom>
            <a:avLst/>
            <a:gdLst>
              <a:gd name="T0" fmla="*/ 2147483647 w 90"/>
              <a:gd name="T1" fmla="*/ 0 h 90"/>
              <a:gd name="T2" fmla="*/ 2147483647 w 90"/>
              <a:gd name="T3" fmla="*/ 2147483647 h 90"/>
              <a:gd name="T4" fmla="*/ 2147483647 w 90"/>
              <a:gd name="T5" fmla="*/ 2147483647 h 90"/>
              <a:gd name="T6" fmla="*/ 0 w 90"/>
              <a:gd name="T7" fmla="*/ 2147483647 h 90"/>
              <a:gd name="T8" fmla="*/ 2147483647 w 90"/>
              <a:gd name="T9" fmla="*/ 0 h 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0"/>
              <a:gd name="T16" fmla="*/ 0 h 90"/>
              <a:gd name="T17" fmla="*/ 90 w 90"/>
              <a:gd name="T18" fmla="*/ 90 h 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0" h="90">
                <a:moveTo>
                  <a:pt x="45" y="0"/>
                </a:moveTo>
                <a:lnTo>
                  <a:pt x="90" y="45"/>
                </a:lnTo>
                <a:lnTo>
                  <a:pt x="45" y="90"/>
                </a:lnTo>
                <a:lnTo>
                  <a:pt x="0" y="45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8181" name="Freeform 231"/>
          <p:cNvSpPr>
            <a:spLocks/>
          </p:cNvSpPr>
          <p:nvPr/>
        </p:nvSpPr>
        <p:spPr bwMode="auto">
          <a:xfrm>
            <a:off x="2360613" y="4181475"/>
            <a:ext cx="142875" cy="142875"/>
          </a:xfrm>
          <a:custGeom>
            <a:avLst/>
            <a:gdLst>
              <a:gd name="T0" fmla="*/ 2147483647 w 90"/>
              <a:gd name="T1" fmla="*/ 0 h 90"/>
              <a:gd name="T2" fmla="*/ 2147483647 w 90"/>
              <a:gd name="T3" fmla="*/ 2147483647 h 90"/>
              <a:gd name="T4" fmla="*/ 2147483647 w 90"/>
              <a:gd name="T5" fmla="*/ 2147483647 h 90"/>
              <a:gd name="T6" fmla="*/ 0 w 90"/>
              <a:gd name="T7" fmla="*/ 2147483647 h 90"/>
              <a:gd name="T8" fmla="*/ 2147483647 w 90"/>
              <a:gd name="T9" fmla="*/ 0 h 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0"/>
              <a:gd name="T16" fmla="*/ 0 h 90"/>
              <a:gd name="T17" fmla="*/ 90 w 90"/>
              <a:gd name="T18" fmla="*/ 90 h 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0" h="90">
                <a:moveTo>
                  <a:pt x="45" y="0"/>
                </a:moveTo>
                <a:lnTo>
                  <a:pt x="90" y="45"/>
                </a:lnTo>
                <a:lnTo>
                  <a:pt x="45" y="90"/>
                </a:lnTo>
                <a:lnTo>
                  <a:pt x="0" y="45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8182" name="Freeform 232"/>
          <p:cNvSpPr>
            <a:spLocks/>
          </p:cNvSpPr>
          <p:nvPr/>
        </p:nvSpPr>
        <p:spPr bwMode="auto">
          <a:xfrm>
            <a:off x="2617788" y="4181475"/>
            <a:ext cx="144462" cy="142875"/>
          </a:xfrm>
          <a:custGeom>
            <a:avLst/>
            <a:gdLst>
              <a:gd name="T0" fmla="*/ 2147483647 w 91"/>
              <a:gd name="T1" fmla="*/ 0 h 90"/>
              <a:gd name="T2" fmla="*/ 2147483647 w 91"/>
              <a:gd name="T3" fmla="*/ 2147483647 h 90"/>
              <a:gd name="T4" fmla="*/ 2147483647 w 91"/>
              <a:gd name="T5" fmla="*/ 2147483647 h 90"/>
              <a:gd name="T6" fmla="*/ 0 w 91"/>
              <a:gd name="T7" fmla="*/ 2147483647 h 90"/>
              <a:gd name="T8" fmla="*/ 2147483647 w 91"/>
              <a:gd name="T9" fmla="*/ 0 h 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"/>
              <a:gd name="T16" fmla="*/ 0 h 90"/>
              <a:gd name="T17" fmla="*/ 91 w 91"/>
              <a:gd name="T18" fmla="*/ 90 h 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" h="90">
                <a:moveTo>
                  <a:pt x="45" y="0"/>
                </a:moveTo>
                <a:lnTo>
                  <a:pt x="91" y="45"/>
                </a:lnTo>
                <a:lnTo>
                  <a:pt x="45" y="90"/>
                </a:lnTo>
                <a:lnTo>
                  <a:pt x="0" y="45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8183" name="Freeform 233"/>
          <p:cNvSpPr>
            <a:spLocks/>
          </p:cNvSpPr>
          <p:nvPr/>
        </p:nvSpPr>
        <p:spPr bwMode="auto">
          <a:xfrm>
            <a:off x="2862263" y="4181475"/>
            <a:ext cx="142875" cy="142875"/>
          </a:xfrm>
          <a:custGeom>
            <a:avLst/>
            <a:gdLst>
              <a:gd name="T0" fmla="*/ 2147483647 w 90"/>
              <a:gd name="T1" fmla="*/ 0 h 90"/>
              <a:gd name="T2" fmla="*/ 2147483647 w 90"/>
              <a:gd name="T3" fmla="*/ 2147483647 h 90"/>
              <a:gd name="T4" fmla="*/ 2147483647 w 90"/>
              <a:gd name="T5" fmla="*/ 2147483647 h 90"/>
              <a:gd name="T6" fmla="*/ 0 w 90"/>
              <a:gd name="T7" fmla="*/ 2147483647 h 90"/>
              <a:gd name="T8" fmla="*/ 2147483647 w 90"/>
              <a:gd name="T9" fmla="*/ 0 h 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0"/>
              <a:gd name="T16" fmla="*/ 0 h 90"/>
              <a:gd name="T17" fmla="*/ 90 w 90"/>
              <a:gd name="T18" fmla="*/ 90 h 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0" h="90">
                <a:moveTo>
                  <a:pt x="45" y="0"/>
                </a:moveTo>
                <a:lnTo>
                  <a:pt x="90" y="45"/>
                </a:lnTo>
                <a:lnTo>
                  <a:pt x="45" y="90"/>
                </a:lnTo>
                <a:lnTo>
                  <a:pt x="0" y="45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8184" name="Freeform 234"/>
          <p:cNvSpPr>
            <a:spLocks/>
          </p:cNvSpPr>
          <p:nvPr/>
        </p:nvSpPr>
        <p:spPr bwMode="auto">
          <a:xfrm>
            <a:off x="3119438" y="3824288"/>
            <a:ext cx="142875" cy="142875"/>
          </a:xfrm>
          <a:custGeom>
            <a:avLst/>
            <a:gdLst>
              <a:gd name="T0" fmla="*/ 2147483647 w 90"/>
              <a:gd name="T1" fmla="*/ 0 h 90"/>
              <a:gd name="T2" fmla="*/ 2147483647 w 90"/>
              <a:gd name="T3" fmla="*/ 2147483647 h 90"/>
              <a:gd name="T4" fmla="*/ 2147483647 w 90"/>
              <a:gd name="T5" fmla="*/ 2147483647 h 90"/>
              <a:gd name="T6" fmla="*/ 0 w 90"/>
              <a:gd name="T7" fmla="*/ 2147483647 h 90"/>
              <a:gd name="T8" fmla="*/ 2147483647 w 90"/>
              <a:gd name="T9" fmla="*/ 0 h 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0"/>
              <a:gd name="T16" fmla="*/ 0 h 90"/>
              <a:gd name="T17" fmla="*/ 90 w 90"/>
              <a:gd name="T18" fmla="*/ 90 h 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0" h="90">
                <a:moveTo>
                  <a:pt x="45" y="0"/>
                </a:moveTo>
                <a:lnTo>
                  <a:pt x="90" y="45"/>
                </a:lnTo>
                <a:lnTo>
                  <a:pt x="45" y="90"/>
                </a:lnTo>
                <a:lnTo>
                  <a:pt x="0" y="45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8185" name="Freeform 235"/>
          <p:cNvSpPr>
            <a:spLocks/>
          </p:cNvSpPr>
          <p:nvPr/>
        </p:nvSpPr>
        <p:spPr bwMode="auto">
          <a:xfrm>
            <a:off x="3633788" y="3967163"/>
            <a:ext cx="142875" cy="142875"/>
          </a:xfrm>
          <a:custGeom>
            <a:avLst/>
            <a:gdLst>
              <a:gd name="T0" fmla="*/ 2147483647 w 90"/>
              <a:gd name="T1" fmla="*/ 0 h 90"/>
              <a:gd name="T2" fmla="*/ 2147483647 w 90"/>
              <a:gd name="T3" fmla="*/ 2147483647 h 90"/>
              <a:gd name="T4" fmla="*/ 2147483647 w 90"/>
              <a:gd name="T5" fmla="*/ 2147483647 h 90"/>
              <a:gd name="T6" fmla="*/ 0 w 90"/>
              <a:gd name="T7" fmla="*/ 2147483647 h 90"/>
              <a:gd name="T8" fmla="*/ 2147483647 w 90"/>
              <a:gd name="T9" fmla="*/ 0 h 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0"/>
              <a:gd name="T16" fmla="*/ 0 h 90"/>
              <a:gd name="T17" fmla="*/ 90 w 90"/>
              <a:gd name="T18" fmla="*/ 90 h 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0" h="90">
                <a:moveTo>
                  <a:pt x="45" y="0"/>
                </a:moveTo>
                <a:lnTo>
                  <a:pt x="90" y="45"/>
                </a:lnTo>
                <a:lnTo>
                  <a:pt x="45" y="90"/>
                </a:lnTo>
                <a:lnTo>
                  <a:pt x="0" y="45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8186" name="Freeform 236"/>
          <p:cNvSpPr>
            <a:spLocks/>
          </p:cNvSpPr>
          <p:nvPr/>
        </p:nvSpPr>
        <p:spPr bwMode="auto">
          <a:xfrm>
            <a:off x="4021138" y="4295775"/>
            <a:ext cx="142875" cy="142875"/>
          </a:xfrm>
          <a:custGeom>
            <a:avLst/>
            <a:gdLst>
              <a:gd name="T0" fmla="*/ 2147483647 w 90"/>
              <a:gd name="T1" fmla="*/ 0 h 90"/>
              <a:gd name="T2" fmla="*/ 2147483647 w 90"/>
              <a:gd name="T3" fmla="*/ 2147483647 h 90"/>
              <a:gd name="T4" fmla="*/ 2147483647 w 90"/>
              <a:gd name="T5" fmla="*/ 2147483647 h 90"/>
              <a:gd name="T6" fmla="*/ 0 w 90"/>
              <a:gd name="T7" fmla="*/ 2147483647 h 90"/>
              <a:gd name="T8" fmla="*/ 2147483647 w 90"/>
              <a:gd name="T9" fmla="*/ 0 h 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0"/>
              <a:gd name="T16" fmla="*/ 0 h 90"/>
              <a:gd name="T17" fmla="*/ 90 w 90"/>
              <a:gd name="T18" fmla="*/ 90 h 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0" h="90">
                <a:moveTo>
                  <a:pt x="45" y="0"/>
                </a:moveTo>
                <a:lnTo>
                  <a:pt x="90" y="45"/>
                </a:lnTo>
                <a:lnTo>
                  <a:pt x="45" y="90"/>
                </a:lnTo>
                <a:lnTo>
                  <a:pt x="0" y="45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8187" name="Freeform 237"/>
          <p:cNvSpPr>
            <a:spLocks/>
          </p:cNvSpPr>
          <p:nvPr/>
        </p:nvSpPr>
        <p:spPr bwMode="auto">
          <a:xfrm>
            <a:off x="4521200" y="4181475"/>
            <a:ext cx="142875" cy="142875"/>
          </a:xfrm>
          <a:custGeom>
            <a:avLst/>
            <a:gdLst>
              <a:gd name="T0" fmla="*/ 2147483647 w 90"/>
              <a:gd name="T1" fmla="*/ 0 h 90"/>
              <a:gd name="T2" fmla="*/ 2147483647 w 90"/>
              <a:gd name="T3" fmla="*/ 2147483647 h 90"/>
              <a:gd name="T4" fmla="*/ 2147483647 w 90"/>
              <a:gd name="T5" fmla="*/ 2147483647 h 90"/>
              <a:gd name="T6" fmla="*/ 0 w 90"/>
              <a:gd name="T7" fmla="*/ 2147483647 h 90"/>
              <a:gd name="T8" fmla="*/ 2147483647 w 90"/>
              <a:gd name="T9" fmla="*/ 0 h 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0"/>
              <a:gd name="T16" fmla="*/ 0 h 90"/>
              <a:gd name="T17" fmla="*/ 90 w 90"/>
              <a:gd name="T18" fmla="*/ 90 h 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0" h="90">
                <a:moveTo>
                  <a:pt x="45" y="0"/>
                </a:moveTo>
                <a:lnTo>
                  <a:pt x="90" y="45"/>
                </a:lnTo>
                <a:lnTo>
                  <a:pt x="45" y="90"/>
                </a:lnTo>
                <a:lnTo>
                  <a:pt x="0" y="45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8188" name="Freeform 238"/>
          <p:cNvSpPr>
            <a:spLocks/>
          </p:cNvSpPr>
          <p:nvPr/>
        </p:nvSpPr>
        <p:spPr bwMode="auto">
          <a:xfrm>
            <a:off x="4906963" y="3924300"/>
            <a:ext cx="142875" cy="142875"/>
          </a:xfrm>
          <a:custGeom>
            <a:avLst/>
            <a:gdLst>
              <a:gd name="T0" fmla="*/ 2147483647 w 90"/>
              <a:gd name="T1" fmla="*/ 0 h 90"/>
              <a:gd name="T2" fmla="*/ 2147483647 w 90"/>
              <a:gd name="T3" fmla="*/ 2147483647 h 90"/>
              <a:gd name="T4" fmla="*/ 2147483647 w 90"/>
              <a:gd name="T5" fmla="*/ 2147483647 h 90"/>
              <a:gd name="T6" fmla="*/ 0 w 90"/>
              <a:gd name="T7" fmla="*/ 2147483647 h 90"/>
              <a:gd name="T8" fmla="*/ 2147483647 w 90"/>
              <a:gd name="T9" fmla="*/ 0 h 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0"/>
              <a:gd name="T16" fmla="*/ 0 h 90"/>
              <a:gd name="T17" fmla="*/ 90 w 90"/>
              <a:gd name="T18" fmla="*/ 90 h 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0" h="90">
                <a:moveTo>
                  <a:pt x="45" y="0"/>
                </a:moveTo>
                <a:lnTo>
                  <a:pt x="90" y="45"/>
                </a:lnTo>
                <a:lnTo>
                  <a:pt x="45" y="90"/>
                </a:lnTo>
                <a:lnTo>
                  <a:pt x="0" y="45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8189" name="Freeform 239"/>
          <p:cNvSpPr>
            <a:spLocks/>
          </p:cNvSpPr>
          <p:nvPr/>
        </p:nvSpPr>
        <p:spPr bwMode="auto">
          <a:xfrm>
            <a:off x="5294313" y="3767138"/>
            <a:ext cx="142875" cy="142875"/>
          </a:xfrm>
          <a:custGeom>
            <a:avLst/>
            <a:gdLst>
              <a:gd name="T0" fmla="*/ 2147483647 w 90"/>
              <a:gd name="T1" fmla="*/ 0 h 90"/>
              <a:gd name="T2" fmla="*/ 2147483647 w 90"/>
              <a:gd name="T3" fmla="*/ 2147483647 h 90"/>
              <a:gd name="T4" fmla="*/ 2147483647 w 90"/>
              <a:gd name="T5" fmla="*/ 2147483647 h 90"/>
              <a:gd name="T6" fmla="*/ 0 w 90"/>
              <a:gd name="T7" fmla="*/ 2147483647 h 90"/>
              <a:gd name="T8" fmla="*/ 2147483647 w 90"/>
              <a:gd name="T9" fmla="*/ 0 h 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0"/>
              <a:gd name="T16" fmla="*/ 0 h 90"/>
              <a:gd name="T17" fmla="*/ 90 w 90"/>
              <a:gd name="T18" fmla="*/ 90 h 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0" h="90">
                <a:moveTo>
                  <a:pt x="45" y="0"/>
                </a:moveTo>
                <a:lnTo>
                  <a:pt x="90" y="45"/>
                </a:lnTo>
                <a:lnTo>
                  <a:pt x="45" y="90"/>
                </a:lnTo>
                <a:lnTo>
                  <a:pt x="0" y="45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8190" name="Freeform 240"/>
          <p:cNvSpPr>
            <a:spLocks/>
          </p:cNvSpPr>
          <p:nvPr/>
        </p:nvSpPr>
        <p:spPr bwMode="auto">
          <a:xfrm>
            <a:off x="5922963" y="3408363"/>
            <a:ext cx="142875" cy="142875"/>
          </a:xfrm>
          <a:custGeom>
            <a:avLst/>
            <a:gdLst>
              <a:gd name="T0" fmla="*/ 2147483647 w 90"/>
              <a:gd name="T1" fmla="*/ 0 h 90"/>
              <a:gd name="T2" fmla="*/ 2147483647 w 90"/>
              <a:gd name="T3" fmla="*/ 2147483647 h 90"/>
              <a:gd name="T4" fmla="*/ 2147483647 w 90"/>
              <a:gd name="T5" fmla="*/ 2147483647 h 90"/>
              <a:gd name="T6" fmla="*/ 0 w 90"/>
              <a:gd name="T7" fmla="*/ 2147483647 h 90"/>
              <a:gd name="T8" fmla="*/ 2147483647 w 90"/>
              <a:gd name="T9" fmla="*/ 0 h 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0"/>
              <a:gd name="T16" fmla="*/ 0 h 90"/>
              <a:gd name="T17" fmla="*/ 90 w 90"/>
              <a:gd name="T18" fmla="*/ 90 h 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0" h="90">
                <a:moveTo>
                  <a:pt x="45" y="0"/>
                </a:moveTo>
                <a:lnTo>
                  <a:pt x="90" y="45"/>
                </a:lnTo>
                <a:lnTo>
                  <a:pt x="45" y="90"/>
                </a:lnTo>
                <a:lnTo>
                  <a:pt x="0" y="45"/>
                </a:lnTo>
                <a:lnTo>
                  <a:pt x="45" y="0"/>
                </a:lnTo>
                <a:close/>
              </a:path>
            </a:pathLst>
          </a:custGeom>
          <a:solidFill>
            <a:srgbClr val="000000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8191" name="Line 241"/>
          <p:cNvSpPr>
            <a:spLocks noChangeShapeType="1"/>
          </p:cNvSpPr>
          <p:nvPr/>
        </p:nvSpPr>
        <p:spPr bwMode="auto">
          <a:xfrm flipV="1">
            <a:off x="2274888" y="4224338"/>
            <a:ext cx="128587" cy="14287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92" name="Line 242"/>
          <p:cNvSpPr>
            <a:spLocks noChangeShapeType="1"/>
          </p:cNvSpPr>
          <p:nvPr/>
        </p:nvSpPr>
        <p:spPr bwMode="auto">
          <a:xfrm>
            <a:off x="2403475" y="4224338"/>
            <a:ext cx="257175" cy="1587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93" name="Line 243"/>
          <p:cNvSpPr>
            <a:spLocks noChangeShapeType="1"/>
          </p:cNvSpPr>
          <p:nvPr/>
        </p:nvSpPr>
        <p:spPr bwMode="auto">
          <a:xfrm>
            <a:off x="2660650" y="4224338"/>
            <a:ext cx="244475" cy="1587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94" name="Line 244"/>
          <p:cNvSpPr>
            <a:spLocks noChangeShapeType="1"/>
          </p:cNvSpPr>
          <p:nvPr/>
        </p:nvSpPr>
        <p:spPr bwMode="auto">
          <a:xfrm flipV="1">
            <a:off x="2905125" y="3867150"/>
            <a:ext cx="257175" cy="357188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95" name="Line 245"/>
          <p:cNvSpPr>
            <a:spLocks noChangeShapeType="1"/>
          </p:cNvSpPr>
          <p:nvPr/>
        </p:nvSpPr>
        <p:spPr bwMode="auto">
          <a:xfrm>
            <a:off x="3162300" y="3867150"/>
            <a:ext cx="514350" cy="14287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96" name="Line 246"/>
          <p:cNvSpPr>
            <a:spLocks noChangeShapeType="1"/>
          </p:cNvSpPr>
          <p:nvPr/>
        </p:nvSpPr>
        <p:spPr bwMode="auto">
          <a:xfrm>
            <a:off x="3676650" y="4010025"/>
            <a:ext cx="387350" cy="328613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97" name="Line 247"/>
          <p:cNvSpPr>
            <a:spLocks noChangeShapeType="1"/>
          </p:cNvSpPr>
          <p:nvPr/>
        </p:nvSpPr>
        <p:spPr bwMode="auto">
          <a:xfrm flipV="1">
            <a:off x="4064000" y="4224338"/>
            <a:ext cx="500063" cy="1143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98" name="Line 248"/>
          <p:cNvSpPr>
            <a:spLocks noChangeShapeType="1"/>
          </p:cNvSpPr>
          <p:nvPr/>
        </p:nvSpPr>
        <p:spPr bwMode="auto">
          <a:xfrm flipV="1">
            <a:off x="4564063" y="3967163"/>
            <a:ext cx="385762" cy="25717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99" name="Line 249"/>
          <p:cNvSpPr>
            <a:spLocks noChangeShapeType="1"/>
          </p:cNvSpPr>
          <p:nvPr/>
        </p:nvSpPr>
        <p:spPr bwMode="auto">
          <a:xfrm flipV="1">
            <a:off x="4949825" y="3810000"/>
            <a:ext cx="387350" cy="157163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00" name="Line 250"/>
          <p:cNvSpPr>
            <a:spLocks noChangeShapeType="1"/>
          </p:cNvSpPr>
          <p:nvPr/>
        </p:nvSpPr>
        <p:spPr bwMode="auto">
          <a:xfrm flipV="1">
            <a:off x="5337175" y="3451225"/>
            <a:ext cx="628650" cy="35877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01" name="Freeform 251"/>
          <p:cNvSpPr>
            <a:spLocks/>
          </p:cNvSpPr>
          <p:nvPr/>
        </p:nvSpPr>
        <p:spPr bwMode="auto">
          <a:xfrm>
            <a:off x="2203450" y="4167188"/>
            <a:ext cx="142875" cy="142875"/>
          </a:xfrm>
          <a:custGeom>
            <a:avLst/>
            <a:gdLst>
              <a:gd name="T0" fmla="*/ 2147483647 w 90"/>
              <a:gd name="T1" fmla="*/ 0 h 90"/>
              <a:gd name="T2" fmla="*/ 2147483647 w 90"/>
              <a:gd name="T3" fmla="*/ 2147483647 h 90"/>
              <a:gd name="T4" fmla="*/ 2147483647 w 90"/>
              <a:gd name="T5" fmla="*/ 2147483647 h 90"/>
              <a:gd name="T6" fmla="*/ 0 w 90"/>
              <a:gd name="T7" fmla="*/ 2147483647 h 90"/>
              <a:gd name="T8" fmla="*/ 2147483647 w 90"/>
              <a:gd name="T9" fmla="*/ 0 h 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0"/>
              <a:gd name="T16" fmla="*/ 0 h 90"/>
              <a:gd name="T17" fmla="*/ 90 w 90"/>
              <a:gd name="T18" fmla="*/ 90 h 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0" h="90">
                <a:moveTo>
                  <a:pt x="45" y="0"/>
                </a:moveTo>
                <a:lnTo>
                  <a:pt x="90" y="45"/>
                </a:lnTo>
                <a:lnTo>
                  <a:pt x="45" y="90"/>
                </a:lnTo>
                <a:lnTo>
                  <a:pt x="0" y="45"/>
                </a:lnTo>
                <a:lnTo>
                  <a:pt x="45" y="0"/>
                </a:lnTo>
                <a:close/>
              </a:path>
            </a:pathLst>
          </a:custGeom>
          <a:solidFill>
            <a:srgbClr val="FFCC00"/>
          </a:solidFill>
          <a:ln w="14288">
            <a:solidFill>
              <a:srgbClr val="FFCC00"/>
            </a:solidFill>
            <a:round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8202" name="Freeform 252"/>
          <p:cNvSpPr>
            <a:spLocks/>
          </p:cNvSpPr>
          <p:nvPr/>
        </p:nvSpPr>
        <p:spPr bwMode="auto">
          <a:xfrm>
            <a:off x="2332038" y="4152900"/>
            <a:ext cx="142875" cy="142875"/>
          </a:xfrm>
          <a:custGeom>
            <a:avLst/>
            <a:gdLst>
              <a:gd name="T0" fmla="*/ 2147483647 w 90"/>
              <a:gd name="T1" fmla="*/ 0 h 90"/>
              <a:gd name="T2" fmla="*/ 2147483647 w 90"/>
              <a:gd name="T3" fmla="*/ 2147483647 h 90"/>
              <a:gd name="T4" fmla="*/ 2147483647 w 90"/>
              <a:gd name="T5" fmla="*/ 2147483647 h 90"/>
              <a:gd name="T6" fmla="*/ 0 w 90"/>
              <a:gd name="T7" fmla="*/ 2147483647 h 90"/>
              <a:gd name="T8" fmla="*/ 2147483647 w 90"/>
              <a:gd name="T9" fmla="*/ 0 h 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0"/>
              <a:gd name="T16" fmla="*/ 0 h 90"/>
              <a:gd name="T17" fmla="*/ 90 w 90"/>
              <a:gd name="T18" fmla="*/ 90 h 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0" h="90">
                <a:moveTo>
                  <a:pt x="45" y="0"/>
                </a:moveTo>
                <a:lnTo>
                  <a:pt x="90" y="45"/>
                </a:lnTo>
                <a:lnTo>
                  <a:pt x="45" y="90"/>
                </a:lnTo>
                <a:lnTo>
                  <a:pt x="0" y="45"/>
                </a:lnTo>
                <a:lnTo>
                  <a:pt x="45" y="0"/>
                </a:lnTo>
                <a:close/>
              </a:path>
            </a:pathLst>
          </a:custGeom>
          <a:solidFill>
            <a:srgbClr val="FFCC00"/>
          </a:solidFill>
          <a:ln w="14288">
            <a:solidFill>
              <a:srgbClr val="FFCC00"/>
            </a:solidFill>
            <a:round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8203" name="Freeform 253"/>
          <p:cNvSpPr>
            <a:spLocks/>
          </p:cNvSpPr>
          <p:nvPr/>
        </p:nvSpPr>
        <p:spPr bwMode="auto">
          <a:xfrm>
            <a:off x="2589213" y="4152900"/>
            <a:ext cx="144462" cy="142875"/>
          </a:xfrm>
          <a:custGeom>
            <a:avLst/>
            <a:gdLst>
              <a:gd name="T0" fmla="*/ 2147483647 w 91"/>
              <a:gd name="T1" fmla="*/ 0 h 90"/>
              <a:gd name="T2" fmla="*/ 2147483647 w 91"/>
              <a:gd name="T3" fmla="*/ 2147483647 h 90"/>
              <a:gd name="T4" fmla="*/ 2147483647 w 91"/>
              <a:gd name="T5" fmla="*/ 2147483647 h 90"/>
              <a:gd name="T6" fmla="*/ 0 w 91"/>
              <a:gd name="T7" fmla="*/ 2147483647 h 90"/>
              <a:gd name="T8" fmla="*/ 2147483647 w 91"/>
              <a:gd name="T9" fmla="*/ 0 h 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"/>
              <a:gd name="T16" fmla="*/ 0 h 90"/>
              <a:gd name="T17" fmla="*/ 91 w 91"/>
              <a:gd name="T18" fmla="*/ 90 h 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" h="90">
                <a:moveTo>
                  <a:pt x="45" y="0"/>
                </a:moveTo>
                <a:lnTo>
                  <a:pt x="91" y="45"/>
                </a:lnTo>
                <a:lnTo>
                  <a:pt x="45" y="90"/>
                </a:lnTo>
                <a:lnTo>
                  <a:pt x="0" y="45"/>
                </a:lnTo>
                <a:lnTo>
                  <a:pt x="45" y="0"/>
                </a:lnTo>
                <a:close/>
              </a:path>
            </a:pathLst>
          </a:custGeom>
          <a:solidFill>
            <a:srgbClr val="FFCC00"/>
          </a:solidFill>
          <a:ln w="14288">
            <a:solidFill>
              <a:srgbClr val="FFCC00"/>
            </a:solidFill>
            <a:round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8204" name="Freeform 254"/>
          <p:cNvSpPr>
            <a:spLocks/>
          </p:cNvSpPr>
          <p:nvPr/>
        </p:nvSpPr>
        <p:spPr bwMode="auto">
          <a:xfrm>
            <a:off x="2833688" y="4152900"/>
            <a:ext cx="142875" cy="142875"/>
          </a:xfrm>
          <a:custGeom>
            <a:avLst/>
            <a:gdLst>
              <a:gd name="T0" fmla="*/ 2147483647 w 90"/>
              <a:gd name="T1" fmla="*/ 0 h 90"/>
              <a:gd name="T2" fmla="*/ 2147483647 w 90"/>
              <a:gd name="T3" fmla="*/ 2147483647 h 90"/>
              <a:gd name="T4" fmla="*/ 2147483647 w 90"/>
              <a:gd name="T5" fmla="*/ 2147483647 h 90"/>
              <a:gd name="T6" fmla="*/ 0 w 90"/>
              <a:gd name="T7" fmla="*/ 2147483647 h 90"/>
              <a:gd name="T8" fmla="*/ 2147483647 w 90"/>
              <a:gd name="T9" fmla="*/ 0 h 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0"/>
              <a:gd name="T16" fmla="*/ 0 h 90"/>
              <a:gd name="T17" fmla="*/ 90 w 90"/>
              <a:gd name="T18" fmla="*/ 90 h 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0" h="90">
                <a:moveTo>
                  <a:pt x="45" y="0"/>
                </a:moveTo>
                <a:lnTo>
                  <a:pt x="90" y="45"/>
                </a:lnTo>
                <a:lnTo>
                  <a:pt x="45" y="90"/>
                </a:lnTo>
                <a:lnTo>
                  <a:pt x="0" y="45"/>
                </a:lnTo>
                <a:lnTo>
                  <a:pt x="45" y="0"/>
                </a:lnTo>
                <a:close/>
              </a:path>
            </a:pathLst>
          </a:custGeom>
          <a:solidFill>
            <a:srgbClr val="FFCC00"/>
          </a:solidFill>
          <a:ln w="14288">
            <a:solidFill>
              <a:srgbClr val="FFCC00"/>
            </a:solidFill>
            <a:round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8205" name="Freeform 255"/>
          <p:cNvSpPr>
            <a:spLocks/>
          </p:cNvSpPr>
          <p:nvPr/>
        </p:nvSpPr>
        <p:spPr bwMode="auto">
          <a:xfrm>
            <a:off x="3090863" y="3795713"/>
            <a:ext cx="142875" cy="142875"/>
          </a:xfrm>
          <a:custGeom>
            <a:avLst/>
            <a:gdLst>
              <a:gd name="T0" fmla="*/ 2147483647 w 90"/>
              <a:gd name="T1" fmla="*/ 0 h 90"/>
              <a:gd name="T2" fmla="*/ 2147483647 w 90"/>
              <a:gd name="T3" fmla="*/ 2147483647 h 90"/>
              <a:gd name="T4" fmla="*/ 2147483647 w 90"/>
              <a:gd name="T5" fmla="*/ 2147483647 h 90"/>
              <a:gd name="T6" fmla="*/ 0 w 90"/>
              <a:gd name="T7" fmla="*/ 2147483647 h 90"/>
              <a:gd name="T8" fmla="*/ 2147483647 w 90"/>
              <a:gd name="T9" fmla="*/ 0 h 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0"/>
              <a:gd name="T16" fmla="*/ 0 h 90"/>
              <a:gd name="T17" fmla="*/ 90 w 90"/>
              <a:gd name="T18" fmla="*/ 90 h 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0" h="90">
                <a:moveTo>
                  <a:pt x="45" y="0"/>
                </a:moveTo>
                <a:lnTo>
                  <a:pt x="90" y="45"/>
                </a:lnTo>
                <a:lnTo>
                  <a:pt x="45" y="90"/>
                </a:lnTo>
                <a:lnTo>
                  <a:pt x="0" y="45"/>
                </a:lnTo>
                <a:lnTo>
                  <a:pt x="45" y="0"/>
                </a:lnTo>
                <a:close/>
              </a:path>
            </a:pathLst>
          </a:custGeom>
          <a:solidFill>
            <a:srgbClr val="FFCC00"/>
          </a:solidFill>
          <a:ln w="14288">
            <a:solidFill>
              <a:srgbClr val="FFCC00"/>
            </a:solidFill>
            <a:round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8206" name="Freeform 256"/>
          <p:cNvSpPr>
            <a:spLocks/>
          </p:cNvSpPr>
          <p:nvPr/>
        </p:nvSpPr>
        <p:spPr bwMode="auto">
          <a:xfrm>
            <a:off x="3605213" y="3938588"/>
            <a:ext cx="142875" cy="142875"/>
          </a:xfrm>
          <a:custGeom>
            <a:avLst/>
            <a:gdLst>
              <a:gd name="T0" fmla="*/ 2147483647 w 90"/>
              <a:gd name="T1" fmla="*/ 0 h 90"/>
              <a:gd name="T2" fmla="*/ 2147483647 w 90"/>
              <a:gd name="T3" fmla="*/ 2147483647 h 90"/>
              <a:gd name="T4" fmla="*/ 2147483647 w 90"/>
              <a:gd name="T5" fmla="*/ 2147483647 h 90"/>
              <a:gd name="T6" fmla="*/ 0 w 90"/>
              <a:gd name="T7" fmla="*/ 2147483647 h 90"/>
              <a:gd name="T8" fmla="*/ 2147483647 w 90"/>
              <a:gd name="T9" fmla="*/ 0 h 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0"/>
              <a:gd name="T16" fmla="*/ 0 h 90"/>
              <a:gd name="T17" fmla="*/ 90 w 90"/>
              <a:gd name="T18" fmla="*/ 90 h 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0" h="90">
                <a:moveTo>
                  <a:pt x="45" y="0"/>
                </a:moveTo>
                <a:lnTo>
                  <a:pt x="90" y="45"/>
                </a:lnTo>
                <a:lnTo>
                  <a:pt x="45" y="90"/>
                </a:lnTo>
                <a:lnTo>
                  <a:pt x="0" y="45"/>
                </a:lnTo>
                <a:lnTo>
                  <a:pt x="45" y="0"/>
                </a:lnTo>
                <a:close/>
              </a:path>
            </a:pathLst>
          </a:custGeom>
          <a:solidFill>
            <a:srgbClr val="FFCC00"/>
          </a:solidFill>
          <a:ln w="14288">
            <a:solidFill>
              <a:srgbClr val="FFCC00"/>
            </a:solidFill>
            <a:round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8207" name="Freeform 257"/>
          <p:cNvSpPr>
            <a:spLocks/>
          </p:cNvSpPr>
          <p:nvPr/>
        </p:nvSpPr>
        <p:spPr bwMode="auto">
          <a:xfrm>
            <a:off x="3992563" y="4267200"/>
            <a:ext cx="142875" cy="142875"/>
          </a:xfrm>
          <a:custGeom>
            <a:avLst/>
            <a:gdLst>
              <a:gd name="T0" fmla="*/ 2147483647 w 90"/>
              <a:gd name="T1" fmla="*/ 0 h 90"/>
              <a:gd name="T2" fmla="*/ 2147483647 w 90"/>
              <a:gd name="T3" fmla="*/ 2147483647 h 90"/>
              <a:gd name="T4" fmla="*/ 2147483647 w 90"/>
              <a:gd name="T5" fmla="*/ 2147483647 h 90"/>
              <a:gd name="T6" fmla="*/ 0 w 90"/>
              <a:gd name="T7" fmla="*/ 2147483647 h 90"/>
              <a:gd name="T8" fmla="*/ 2147483647 w 90"/>
              <a:gd name="T9" fmla="*/ 0 h 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0"/>
              <a:gd name="T16" fmla="*/ 0 h 90"/>
              <a:gd name="T17" fmla="*/ 90 w 90"/>
              <a:gd name="T18" fmla="*/ 90 h 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0" h="90">
                <a:moveTo>
                  <a:pt x="45" y="0"/>
                </a:moveTo>
                <a:lnTo>
                  <a:pt x="90" y="45"/>
                </a:lnTo>
                <a:lnTo>
                  <a:pt x="45" y="90"/>
                </a:lnTo>
                <a:lnTo>
                  <a:pt x="0" y="45"/>
                </a:lnTo>
                <a:lnTo>
                  <a:pt x="45" y="0"/>
                </a:lnTo>
                <a:close/>
              </a:path>
            </a:pathLst>
          </a:custGeom>
          <a:solidFill>
            <a:srgbClr val="FFCC00"/>
          </a:solidFill>
          <a:ln w="14288">
            <a:solidFill>
              <a:srgbClr val="FFCC00"/>
            </a:solidFill>
            <a:round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8208" name="Freeform 258"/>
          <p:cNvSpPr>
            <a:spLocks/>
          </p:cNvSpPr>
          <p:nvPr/>
        </p:nvSpPr>
        <p:spPr bwMode="auto">
          <a:xfrm>
            <a:off x="4492625" y="4152900"/>
            <a:ext cx="142875" cy="142875"/>
          </a:xfrm>
          <a:custGeom>
            <a:avLst/>
            <a:gdLst>
              <a:gd name="T0" fmla="*/ 2147483647 w 90"/>
              <a:gd name="T1" fmla="*/ 0 h 90"/>
              <a:gd name="T2" fmla="*/ 2147483647 w 90"/>
              <a:gd name="T3" fmla="*/ 2147483647 h 90"/>
              <a:gd name="T4" fmla="*/ 2147483647 w 90"/>
              <a:gd name="T5" fmla="*/ 2147483647 h 90"/>
              <a:gd name="T6" fmla="*/ 0 w 90"/>
              <a:gd name="T7" fmla="*/ 2147483647 h 90"/>
              <a:gd name="T8" fmla="*/ 2147483647 w 90"/>
              <a:gd name="T9" fmla="*/ 0 h 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0"/>
              <a:gd name="T16" fmla="*/ 0 h 90"/>
              <a:gd name="T17" fmla="*/ 90 w 90"/>
              <a:gd name="T18" fmla="*/ 90 h 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0" h="90">
                <a:moveTo>
                  <a:pt x="45" y="0"/>
                </a:moveTo>
                <a:lnTo>
                  <a:pt x="90" y="45"/>
                </a:lnTo>
                <a:lnTo>
                  <a:pt x="45" y="90"/>
                </a:lnTo>
                <a:lnTo>
                  <a:pt x="0" y="45"/>
                </a:lnTo>
                <a:lnTo>
                  <a:pt x="45" y="0"/>
                </a:lnTo>
                <a:close/>
              </a:path>
            </a:pathLst>
          </a:custGeom>
          <a:solidFill>
            <a:srgbClr val="FFCC00"/>
          </a:solidFill>
          <a:ln w="14288">
            <a:solidFill>
              <a:srgbClr val="FFCC00"/>
            </a:solidFill>
            <a:round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8209" name="Freeform 259"/>
          <p:cNvSpPr>
            <a:spLocks/>
          </p:cNvSpPr>
          <p:nvPr/>
        </p:nvSpPr>
        <p:spPr bwMode="auto">
          <a:xfrm>
            <a:off x="4878388" y="3895725"/>
            <a:ext cx="142875" cy="142875"/>
          </a:xfrm>
          <a:custGeom>
            <a:avLst/>
            <a:gdLst>
              <a:gd name="T0" fmla="*/ 2147483647 w 90"/>
              <a:gd name="T1" fmla="*/ 0 h 90"/>
              <a:gd name="T2" fmla="*/ 2147483647 w 90"/>
              <a:gd name="T3" fmla="*/ 2147483647 h 90"/>
              <a:gd name="T4" fmla="*/ 2147483647 w 90"/>
              <a:gd name="T5" fmla="*/ 2147483647 h 90"/>
              <a:gd name="T6" fmla="*/ 0 w 90"/>
              <a:gd name="T7" fmla="*/ 2147483647 h 90"/>
              <a:gd name="T8" fmla="*/ 2147483647 w 90"/>
              <a:gd name="T9" fmla="*/ 0 h 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0"/>
              <a:gd name="T16" fmla="*/ 0 h 90"/>
              <a:gd name="T17" fmla="*/ 90 w 90"/>
              <a:gd name="T18" fmla="*/ 90 h 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0" h="90">
                <a:moveTo>
                  <a:pt x="45" y="0"/>
                </a:moveTo>
                <a:lnTo>
                  <a:pt x="90" y="45"/>
                </a:lnTo>
                <a:lnTo>
                  <a:pt x="45" y="90"/>
                </a:lnTo>
                <a:lnTo>
                  <a:pt x="0" y="45"/>
                </a:lnTo>
                <a:lnTo>
                  <a:pt x="45" y="0"/>
                </a:lnTo>
                <a:close/>
              </a:path>
            </a:pathLst>
          </a:custGeom>
          <a:solidFill>
            <a:srgbClr val="FFCC00"/>
          </a:solidFill>
          <a:ln w="14288">
            <a:solidFill>
              <a:srgbClr val="FFCC00"/>
            </a:solidFill>
            <a:round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8210" name="Freeform 260"/>
          <p:cNvSpPr>
            <a:spLocks/>
          </p:cNvSpPr>
          <p:nvPr/>
        </p:nvSpPr>
        <p:spPr bwMode="auto">
          <a:xfrm>
            <a:off x="5265738" y="3736975"/>
            <a:ext cx="142875" cy="144463"/>
          </a:xfrm>
          <a:custGeom>
            <a:avLst/>
            <a:gdLst>
              <a:gd name="T0" fmla="*/ 2147483647 w 90"/>
              <a:gd name="T1" fmla="*/ 0 h 91"/>
              <a:gd name="T2" fmla="*/ 2147483647 w 90"/>
              <a:gd name="T3" fmla="*/ 2147483647 h 91"/>
              <a:gd name="T4" fmla="*/ 2147483647 w 90"/>
              <a:gd name="T5" fmla="*/ 2147483647 h 91"/>
              <a:gd name="T6" fmla="*/ 0 w 90"/>
              <a:gd name="T7" fmla="*/ 2147483647 h 91"/>
              <a:gd name="T8" fmla="*/ 2147483647 w 90"/>
              <a:gd name="T9" fmla="*/ 0 h 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0"/>
              <a:gd name="T16" fmla="*/ 0 h 91"/>
              <a:gd name="T17" fmla="*/ 90 w 90"/>
              <a:gd name="T18" fmla="*/ 91 h 9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0" h="91">
                <a:moveTo>
                  <a:pt x="45" y="0"/>
                </a:moveTo>
                <a:lnTo>
                  <a:pt x="90" y="46"/>
                </a:lnTo>
                <a:lnTo>
                  <a:pt x="45" y="91"/>
                </a:lnTo>
                <a:lnTo>
                  <a:pt x="0" y="46"/>
                </a:lnTo>
                <a:lnTo>
                  <a:pt x="45" y="0"/>
                </a:lnTo>
                <a:close/>
              </a:path>
            </a:pathLst>
          </a:custGeom>
          <a:solidFill>
            <a:srgbClr val="FFCC00"/>
          </a:solidFill>
          <a:ln w="14288">
            <a:solidFill>
              <a:srgbClr val="FFCC00"/>
            </a:solidFill>
            <a:round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8211" name="Freeform 261"/>
          <p:cNvSpPr>
            <a:spLocks/>
          </p:cNvSpPr>
          <p:nvPr/>
        </p:nvSpPr>
        <p:spPr bwMode="auto">
          <a:xfrm>
            <a:off x="5894388" y="3379788"/>
            <a:ext cx="142875" cy="142875"/>
          </a:xfrm>
          <a:custGeom>
            <a:avLst/>
            <a:gdLst>
              <a:gd name="T0" fmla="*/ 2147483647 w 90"/>
              <a:gd name="T1" fmla="*/ 0 h 90"/>
              <a:gd name="T2" fmla="*/ 2147483647 w 90"/>
              <a:gd name="T3" fmla="*/ 2147483647 h 90"/>
              <a:gd name="T4" fmla="*/ 2147483647 w 90"/>
              <a:gd name="T5" fmla="*/ 2147483647 h 90"/>
              <a:gd name="T6" fmla="*/ 0 w 90"/>
              <a:gd name="T7" fmla="*/ 2147483647 h 90"/>
              <a:gd name="T8" fmla="*/ 2147483647 w 90"/>
              <a:gd name="T9" fmla="*/ 0 h 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0"/>
              <a:gd name="T16" fmla="*/ 0 h 90"/>
              <a:gd name="T17" fmla="*/ 90 w 90"/>
              <a:gd name="T18" fmla="*/ 90 h 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0" h="90">
                <a:moveTo>
                  <a:pt x="45" y="0"/>
                </a:moveTo>
                <a:lnTo>
                  <a:pt x="90" y="45"/>
                </a:lnTo>
                <a:lnTo>
                  <a:pt x="45" y="90"/>
                </a:lnTo>
                <a:lnTo>
                  <a:pt x="0" y="45"/>
                </a:lnTo>
                <a:lnTo>
                  <a:pt x="45" y="0"/>
                </a:lnTo>
                <a:close/>
              </a:path>
            </a:pathLst>
          </a:custGeom>
          <a:solidFill>
            <a:srgbClr val="FFCC00"/>
          </a:solidFill>
          <a:ln w="14288">
            <a:solidFill>
              <a:srgbClr val="FFCC00"/>
            </a:solidFill>
            <a:round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8212" name="Rectangle 262"/>
          <p:cNvSpPr>
            <a:spLocks noChangeArrowheads="1"/>
          </p:cNvSpPr>
          <p:nvPr/>
        </p:nvSpPr>
        <p:spPr bwMode="auto">
          <a:xfrm>
            <a:off x="2117725" y="3651250"/>
            <a:ext cx="508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000099"/>
                </a:solidFill>
                <a:latin typeface="Arial" charset="0"/>
              </a:rPr>
              <a:t>4004</a:t>
            </a:r>
            <a:endParaRPr lang="en-US" altLang="en-US" sz="200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48213" name="Rectangle 263"/>
          <p:cNvSpPr>
            <a:spLocks noChangeArrowheads="1"/>
          </p:cNvSpPr>
          <p:nvPr/>
        </p:nvSpPr>
        <p:spPr bwMode="auto">
          <a:xfrm>
            <a:off x="2274888" y="3910013"/>
            <a:ext cx="508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000099"/>
                </a:solidFill>
                <a:latin typeface="Arial" charset="0"/>
              </a:rPr>
              <a:t>8008</a:t>
            </a:r>
            <a:endParaRPr lang="en-US" altLang="en-US" sz="200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48214" name="Rectangle 264"/>
          <p:cNvSpPr>
            <a:spLocks noChangeArrowheads="1"/>
          </p:cNvSpPr>
          <p:nvPr/>
        </p:nvSpPr>
        <p:spPr bwMode="auto">
          <a:xfrm>
            <a:off x="2317750" y="4210050"/>
            <a:ext cx="508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000099"/>
                </a:solidFill>
                <a:latin typeface="Arial" charset="0"/>
              </a:rPr>
              <a:t>8080</a:t>
            </a:r>
            <a:endParaRPr lang="en-US" altLang="en-US" sz="200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48215" name="Rectangle 265"/>
          <p:cNvSpPr>
            <a:spLocks noChangeArrowheads="1"/>
          </p:cNvSpPr>
          <p:nvPr/>
        </p:nvSpPr>
        <p:spPr bwMode="auto">
          <a:xfrm>
            <a:off x="2890838" y="3938588"/>
            <a:ext cx="508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000099"/>
                </a:solidFill>
                <a:latin typeface="Arial" charset="0"/>
              </a:rPr>
              <a:t>8085</a:t>
            </a:r>
            <a:endParaRPr lang="en-US" altLang="en-US" sz="200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48216" name="Rectangle 266"/>
          <p:cNvSpPr>
            <a:spLocks noChangeArrowheads="1"/>
          </p:cNvSpPr>
          <p:nvPr/>
        </p:nvSpPr>
        <p:spPr bwMode="auto">
          <a:xfrm>
            <a:off x="3005138" y="3436938"/>
            <a:ext cx="508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000099"/>
                </a:solidFill>
                <a:latin typeface="Arial" charset="0"/>
              </a:rPr>
              <a:t>8086</a:t>
            </a:r>
            <a:endParaRPr lang="en-US" altLang="en-US" sz="200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48217" name="Rectangle 267"/>
          <p:cNvSpPr>
            <a:spLocks noChangeArrowheads="1"/>
          </p:cNvSpPr>
          <p:nvPr/>
        </p:nvSpPr>
        <p:spPr bwMode="auto">
          <a:xfrm>
            <a:off x="3390900" y="4095750"/>
            <a:ext cx="381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000099"/>
                </a:solidFill>
                <a:latin typeface="Arial" charset="0"/>
              </a:rPr>
              <a:t>286</a:t>
            </a:r>
            <a:endParaRPr lang="en-US" altLang="en-US" sz="200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48218" name="Rectangle 268"/>
          <p:cNvSpPr>
            <a:spLocks noChangeArrowheads="1"/>
          </p:cNvSpPr>
          <p:nvPr/>
        </p:nvSpPr>
        <p:spPr bwMode="auto">
          <a:xfrm>
            <a:off x="3848100" y="3967163"/>
            <a:ext cx="381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000099"/>
                </a:solidFill>
                <a:latin typeface="Arial" charset="0"/>
              </a:rPr>
              <a:t>386</a:t>
            </a:r>
            <a:endParaRPr lang="en-US" altLang="en-US" sz="200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48219" name="Rectangle 269"/>
          <p:cNvSpPr>
            <a:spLocks noChangeArrowheads="1"/>
          </p:cNvSpPr>
          <p:nvPr/>
        </p:nvSpPr>
        <p:spPr bwMode="auto">
          <a:xfrm>
            <a:off x="4692650" y="4138613"/>
            <a:ext cx="381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000099"/>
                </a:solidFill>
                <a:latin typeface="Arial" charset="0"/>
              </a:rPr>
              <a:t>486</a:t>
            </a:r>
            <a:endParaRPr lang="en-US" altLang="en-US" sz="200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48220" name="Rectangle 270"/>
          <p:cNvSpPr>
            <a:spLocks noChangeArrowheads="1"/>
          </p:cNvSpPr>
          <p:nvPr/>
        </p:nvSpPr>
        <p:spPr bwMode="auto">
          <a:xfrm>
            <a:off x="5151438" y="3910013"/>
            <a:ext cx="16287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000099"/>
                </a:solidFill>
                <a:latin typeface="Arial" charset="0"/>
              </a:rPr>
              <a:t>Pentium</a:t>
            </a:r>
            <a:r>
              <a:rPr lang="en-US" altLang="en-US" sz="1800" b="1">
                <a:solidFill>
                  <a:srgbClr val="000099"/>
                </a:solidFill>
                <a:latin typeface="Arial" charset="0"/>
                <a:cs typeface="Arial" charset="0"/>
              </a:rPr>
              <a:t>®</a:t>
            </a:r>
            <a:r>
              <a:rPr lang="en-US" altLang="en-US" sz="1800" b="1">
                <a:solidFill>
                  <a:srgbClr val="000099"/>
                </a:solidFill>
                <a:latin typeface="Arial" charset="0"/>
              </a:rPr>
              <a:t> proc</a:t>
            </a:r>
            <a:endParaRPr lang="en-US" altLang="en-US" sz="200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48221" name="Rectangle 271"/>
          <p:cNvSpPr>
            <a:spLocks noChangeArrowheads="1"/>
          </p:cNvSpPr>
          <p:nvPr/>
        </p:nvSpPr>
        <p:spPr bwMode="auto">
          <a:xfrm>
            <a:off x="5494338" y="3679825"/>
            <a:ext cx="27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000099"/>
                </a:solidFill>
                <a:latin typeface="Arial" charset="0"/>
              </a:rPr>
              <a:t>P6</a:t>
            </a:r>
            <a:endParaRPr lang="en-US" altLang="en-US" sz="200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48222" name="Rectangle 272"/>
          <p:cNvSpPr>
            <a:spLocks noChangeArrowheads="1"/>
          </p:cNvSpPr>
          <p:nvPr/>
        </p:nvSpPr>
        <p:spPr bwMode="auto">
          <a:xfrm>
            <a:off x="1831975" y="4410075"/>
            <a:ext cx="127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000099"/>
                </a:solidFill>
                <a:latin typeface="Arial" charset="0"/>
              </a:rPr>
              <a:t>1</a:t>
            </a:r>
            <a:endParaRPr lang="en-US" altLang="en-US" sz="200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48223" name="Rectangle 273"/>
          <p:cNvSpPr>
            <a:spLocks noChangeArrowheads="1"/>
          </p:cNvSpPr>
          <p:nvPr/>
        </p:nvSpPr>
        <p:spPr bwMode="auto">
          <a:xfrm>
            <a:off x="1703388" y="3608388"/>
            <a:ext cx="254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000099"/>
                </a:solidFill>
                <a:latin typeface="Arial" charset="0"/>
              </a:rPr>
              <a:t>10</a:t>
            </a:r>
            <a:endParaRPr lang="en-US" altLang="en-US" sz="200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48224" name="Rectangle 274"/>
          <p:cNvSpPr>
            <a:spLocks noChangeArrowheads="1"/>
          </p:cNvSpPr>
          <p:nvPr/>
        </p:nvSpPr>
        <p:spPr bwMode="auto">
          <a:xfrm>
            <a:off x="1574800" y="2822575"/>
            <a:ext cx="381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000099"/>
                </a:solidFill>
                <a:latin typeface="Arial" charset="0"/>
              </a:rPr>
              <a:t>100</a:t>
            </a:r>
            <a:endParaRPr lang="en-US" altLang="en-US" sz="200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48225" name="Rectangle 275"/>
          <p:cNvSpPr>
            <a:spLocks noChangeArrowheads="1"/>
          </p:cNvSpPr>
          <p:nvPr/>
        </p:nvSpPr>
        <p:spPr bwMode="auto">
          <a:xfrm>
            <a:off x="1444625" y="2020888"/>
            <a:ext cx="508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000099"/>
                </a:solidFill>
                <a:latin typeface="Arial" charset="0"/>
              </a:rPr>
              <a:t>1000</a:t>
            </a:r>
            <a:endParaRPr lang="en-US" altLang="en-US" sz="200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48226" name="Rectangle 276"/>
          <p:cNvSpPr>
            <a:spLocks noChangeArrowheads="1"/>
          </p:cNvSpPr>
          <p:nvPr/>
        </p:nvSpPr>
        <p:spPr bwMode="auto">
          <a:xfrm>
            <a:off x="1316038" y="1219200"/>
            <a:ext cx="635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000099"/>
                </a:solidFill>
                <a:latin typeface="Arial" charset="0"/>
              </a:rPr>
              <a:t>10000</a:t>
            </a:r>
            <a:endParaRPr lang="en-US" altLang="en-US" sz="200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48227" name="Rectangle 277"/>
          <p:cNvSpPr>
            <a:spLocks noChangeArrowheads="1"/>
          </p:cNvSpPr>
          <p:nvPr/>
        </p:nvSpPr>
        <p:spPr bwMode="auto">
          <a:xfrm>
            <a:off x="1889125" y="4752975"/>
            <a:ext cx="508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000099"/>
                </a:solidFill>
                <a:latin typeface="Arial" charset="0"/>
              </a:rPr>
              <a:t>1970</a:t>
            </a:r>
            <a:endParaRPr lang="en-US" altLang="en-US" sz="200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48228" name="Rectangle 278"/>
          <p:cNvSpPr>
            <a:spLocks noChangeArrowheads="1"/>
          </p:cNvSpPr>
          <p:nvPr/>
        </p:nvSpPr>
        <p:spPr bwMode="auto">
          <a:xfrm>
            <a:off x="3162300" y="4752975"/>
            <a:ext cx="508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000099"/>
                </a:solidFill>
                <a:latin typeface="Arial" charset="0"/>
              </a:rPr>
              <a:t>1980</a:t>
            </a:r>
            <a:endParaRPr lang="en-US" altLang="en-US" sz="200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48229" name="Rectangle 279"/>
          <p:cNvSpPr>
            <a:spLocks noChangeArrowheads="1"/>
          </p:cNvSpPr>
          <p:nvPr/>
        </p:nvSpPr>
        <p:spPr bwMode="auto">
          <a:xfrm>
            <a:off x="4435475" y="4752975"/>
            <a:ext cx="508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000099"/>
                </a:solidFill>
                <a:latin typeface="Arial" charset="0"/>
              </a:rPr>
              <a:t>1990</a:t>
            </a:r>
            <a:endParaRPr lang="en-US" altLang="en-US" sz="200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48230" name="Rectangle 280"/>
          <p:cNvSpPr>
            <a:spLocks noChangeArrowheads="1"/>
          </p:cNvSpPr>
          <p:nvPr/>
        </p:nvSpPr>
        <p:spPr bwMode="auto">
          <a:xfrm>
            <a:off x="5708650" y="4752975"/>
            <a:ext cx="508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000099"/>
                </a:solidFill>
                <a:latin typeface="Arial" charset="0"/>
              </a:rPr>
              <a:t>2000</a:t>
            </a:r>
            <a:endParaRPr lang="en-US" altLang="en-US" sz="200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48231" name="Rectangle 281"/>
          <p:cNvSpPr>
            <a:spLocks noChangeArrowheads="1"/>
          </p:cNvSpPr>
          <p:nvPr/>
        </p:nvSpPr>
        <p:spPr bwMode="auto">
          <a:xfrm>
            <a:off x="6981825" y="4752975"/>
            <a:ext cx="508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000099"/>
                </a:solidFill>
                <a:latin typeface="Arial" charset="0"/>
              </a:rPr>
              <a:t>2010</a:t>
            </a:r>
            <a:endParaRPr lang="en-US" altLang="en-US" sz="200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48232" name="Rectangle 282"/>
          <p:cNvSpPr>
            <a:spLocks noChangeArrowheads="1"/>
          </p:cNvSpPr>
          <p:nvPr/>
        </p:nvSpPr>
        <p:spPr bwMode="auto">
          <a:xfrm>
            <a:off x="4449763" y="5040313"/>
            <a:ext cx="787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sr-Latn-CS" altLang="en-US" sz="1800" b="1">
                <a:solidFill>
                  <a:srgbClr val="000099"/>
                </a:solidFill>
                <a:latin typeface="Arial" charset="0"/>
              </a:rPr>
              <a:t>Godina</a:t>
            </a:r>
            <a:endParaRPr lang="en-US" altLang="en-US" sz="200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48233" name="Rectangle 283"/>
          <p:cNvSpPr>
            <a:spLocks noChangeArrowheads="1"/>
          </p:cNvSpPr>
          <p:nvPr/>
        </p:nvSpPr>
        <p:spPr bwMode="auto">
          <a:xfrm rot="-5400000">
            <a:off x="18257" y="2761456"/>
            <a:ext cx="25273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sr-Latn-CS" altLang="en-US" sz="1800" b="1">
                <a:solidFill>
                  <a:srgbClr val="000099"/>
                </a:solidFill>
                <a:latin typeface="Arial" charset="0"/>
              </a:rPr>
              <a:t>Gustina snage</a:t>
            </a:r>
            <a:r>
              <a:rPr lang="en-US" altLang="en-US" sz="1800" b="1">
                <a:solidFill>
                  <a:srgbClr val="000099"/>
                </a:solidFill>
                <a:latin typeface="Arial" charset="0"/>
              </a:rPr>
              <a:t> (W/cm2)</a:t>
            </a:r>
            <a:endParaRPr lang="en-US" altLang="en-US" sz="200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48234" name="Rectangle 284"/>
          <p:cNvSpPr>
            <a:spLocks noChangeArrowheads="1"/>
          </p:cNvSpPr>
          <p:nvPr/>
        </p:nvSpPr>
        <p:spPr bwMode="auto">
          <a:xfrm>
            <a:off x="3733800" y="3551238"/>
            <a:ext cx="13303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  <p:grpSp>
        <p:nvGrpSpPr>
          <p:cNvPr id="2" name="Group 285"/>
          <p:cNvGrpSpPr>
            <a:grpSpLocks/>
          </p:cNvGrpSpPr>
          <p:nvPr/>
        </p:nvGrpSpPr>
        <p:grpSpPr bwMode="auto">
          <a:xfrm>
            <a:off x="3790950" y="3579813"/>
            <a:ext cx="1574800" cy="320675"/>
            <a:chOff x="2388" y="2447"/>
            <a:chExt cx="992" cy="202"/>
          </a:xfrm>
        </p:grpSpPr>
        <p:sp>
          <p:nvSpPr>
            <p:cNvPr id="48266" name="Rectangle 286"/>
            <p:cNvSpPr>
              <a:spLocks noChangeArrowheads="1"/>
            </p:cNvSpPr>
            <p:nvPr/>
          </p:nvSpPr>
          <p:spPr bwMode="auto">
            <a:xfrm>
              <a:off x="2388" y="2447"/>
              <a:ext cx="51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sr-Latn-CS" altLang="en-US" sz="2100" b="1">
                  <a:solidFill>
                    <a:srgbClr val="000099"/>
                  </a:solidFill>
                  <a:latin typeface="Arial" charset="0"/>
                </a:rPr>
                <a:t>Ringla</a:t>
              </a:r>
              <a:endParaRPr lang="en-US" altLang="en-US" sz="2000">
                <a:solidFill>
                  <a:srgbClr val="000099"/>
                </a:solidFill>
                <a:latin typeface="Arial" charset="0"/>
              </a:endParaRPr>
            </a:p>
          </p:txBody>
        </p:sp>
        <p:grpSp>
          <p:nvGrpSpPr>
            <p:cNvPr id="48267" name="Group 287"/>
            <p:cNvGrpSpPr>
              <a:grpSpLocks/>
            </p:cNvGrpSpPr>
            <p:nvPr/>
          </p:nvGrpSpPr>
          <p:grpSpPr bwMode="auto">
            <a:xfrm>
              <a:off x="3136" y="2483"/>
              <a:ext cx="244" cy="136"/>
              <a:chOff x="3222" y="2663"/>
              <a:chExt cx="244" cy="136"/>
            </a:xfrm>
          </p:grpSpPr>
          <p:sp>
            <p:nvSpPr>
              <p:cNvPr id="48268" name="Rectangle 288"/>
              <p:cNvSpPr>
                <a:spLocks noChangeArrowheads="1"/>
              </p:cNvSpPr>
              <p:nvPr/>
            </p:nvSpPr>
            <p:spPr bwMode="auto">
              <a:xfrm>
                <a:off x="3222" y="2717"/>
                <a:ext cx="136" cy="2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9pPr>
              </a:lstStyle>
              <a:p>
                <a:pPr>
                  <a:buFont typeface="Wingdings" pitchFamily="2" charset="2"/>
                  <a:buNone/>
                </a:pPr>
                <a:endParaRPr lang="en-US" altLang="en-US"/>
              </a:p>
            </p:txBody>
          </p:sp>
          <p:sp>
            <p:nvSpPr>
              <p:cNvPr id="48269" name="Freeform 289"/>
              <p:cNvSpPr>
                <a:spLocks/>
              </p:cNvSpPr>
              <p:nvPr/>
            </p:nvSpPr>
            <p:spPr bwMode="auto">
              <a:xfrm>
                <a:off x="3340" y="2663"/>
                <a:ext cx="126" cy="136"/>
              </a:xfrm>
              <a:custGeom>
                <a:avLst/>
                <a:gdLst>
                  <a:gd name="T0" fmla="*/ 0 w 126"/>
                  <a:gd name="T1" fmla="*/ 136 h 136"/>
                  <a:gd name="T2" fmla="*/ 126 w 126"/>
                  <a:gd name="T3" fmla="*/ 63 h 136"/>
                  <a:gd name="T4" fmla="*/ 0 w 126"/>
                  <a:gd name="T5" fmla="*/ 0 h 136"/>
                  <a:gd name="T6" fmla="*/ 0 w 126"/>
                  <a:gd name="T7" fmla="*/ 136 h 1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6"/>
                  <a:gd name="T13" fmla="*/ 0 h 136"/>
                  <a:gd name="T14" fmla="*/ 126 w 126"/>
                  <a:gd name="T15" fmla="*/ 136 h 1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6" h="136">
                    <a:moveTo>
                      <a:pt x="0" y="136"/>
                    </a:moveTo>
                    <a:lnTo>
                      <a:pt x="126" y="63"/>
                    </a:lnTo>
                    <a:lnTo>
                      <a:pt x="0" y="0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48236" name="Rectangle 290"/>
          <p:cNvSpPr>
            <a:spLocks noChangeArrowheads="1"/>
          </p:cNvSpPr>
          <p:nvPr/>
        </p:nvSpPr>
        <p:spPr bwMode="auto">
          <a:xfrm>
            <a:off x="3733800" y="2278063"/>
            <a:ext cx="118745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  <p:grpSp>
        <p:nvGrpSpPr>
          <p:cNvPr id="4" name="Group 291"/>
          <p:cNvGrpSpPr>
            <a:grpSpLocks/>
          </p:cNvGrpSpPr>
          <p:nvPr/>
        </p:nvGrpSpPr>
        <p:grpSpPr bwMode="auto">
          <a:xfrm>
            <a:off x="3790950" y="2201863"/>
            <a:ext cx="1574800" cy="665162"/>
            <a:chOff x="2388" y="1645"/>
            <a:chExt cx="992" cy="419"/>
          </a:xfrm>
        </p:grpSpPr>
        <p:grpSp>
          <p:nvGrpSpPr>
            <p:cNvPr id="48260" name="Group 292"/>
            <p:cNvGrpSpPr>
              <a:grpSpLocks/>
            </p:cNvGrpSpPr>
            <p:nvPr/>
          </p:nvGrpSpPr>
          <p:grpSpPr bwMode="auto">
            <a:xfrm>
              <a:off x="2388" y="1645"/>
              <a:ext cx="765" cy="419"/>
              <a:chOff x="2474" y="1825"/>
              <a:chExt cx="765" cy="419"/>
            </a:xfrm>
          </p:grpSpPr>
          <p:sp>
            <p:nvSpPr>
              <p:cNvPr id="48264" name="Rectangle 293"/>
              <p:cNvSpPr>
                <a:spLocks noChangeArrowheads="1"/>
              </p:cNvSpPr>
              <p:nvPr/>
            </p:nvSpPr>
            <p:spPr bwMode="auto">
              <a:xfrm>
                <a:off x="2474" y="1825"/>
                <a:ext cx="765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en-US" sz="2100" b="1">
                    <a:solidFill>
                      <a:srgbClr val="FF0000"/>
                    </a:solidFill>
                    <a:latin typeface="Arial" charset="0"/>
                  </a:rPr>
                  <a:t>Nuclear</a:t>
                </a:r>
                <a:r>
                  <a:rPr lang="sr-Latn-CS" altLang="en-US" sz="2100" b="1">
                    <a:solidFill>
                      <a:srgbClr val="FF0000"/>
                    </a:solidFill>
                    <a:latin typeface="Arial" charset="0"/>
                  </a:rPr>
                  <a:t>ni</a:t>
                </a:r>
                <a:endParaRPr lang="en-US" altLang="en-US" sz="2000">
                  <a:latin typeface="Arial" charset="0"/>
                </a:endParaRPr>
              </a:p>
            </p:txBody>
          </p:sp>
          <p:sp>
            <p:nvSpPr>
              <p:cNvPr id="48265" name="Rectangle 294"/>
              <p:cNvSpPr>
                <a:spLocks noChangeArrowheads="1"/>
              </p:cNvSpPr>
              <p:nvPr/>
            </p:nvSpPr>
            <p:spPr bwMode="auto">
              <a:xfrm>
                <a:off x="2474" y="2042"/>
                <a:ext cx="624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en-US" sz="2100" b="1">
                    <a:solidFill>
                      <a:srgbClr val="FF0000"/>
                    </a:solidFill>
                    <a:latin typeface="Arial" charset="0"/>
                  </a:rPr>
                  <a:t>Rea</a:t>
                </a:r>
                <a:r>
                  <a:rPr lang="sr-Latn-CS" altLang="en-US" sz="2100" b="1">
                    <a:solidFill>
                      <a:srgbClr val="FF0000"/>
                    </a:solidFill>
                    <a:latin typeface="Arial" charset="0"/>
                  </a:rPr>
                  <a:t>k</a:t>
                </a:r>
                <a:r>
                  <a:rPr lang="en-US" altLang="en-US" sz="2100" b="1">
                    <a:solidFill>
                      <a:srgbClr val="FF0000"/>
                    </a:solidFill>
                    <a:latin typeface="Arial" charset="0"/>
                  </a:rPr>
                  <a:t>tor</a:t>
                </a:r>
                <a:endParaRPr lang="en-US" altLang="en-US" sz="2000">
                  <a:latin typeface="Arial" charset="0"/>
                </a:endParaRPr>
              </a:p>
            </p:txBody>
          </p:sp>
        </p:grpSp>
        <p:grpSp>
          <p:nvGrpSpPr>
            <p:cNvPr id="48261" name="Group 295"/>
            <p:cNvGrpSpPr>
              <a:grpSpLocks/>
            </p:cNvGrpSpPr>
            <p:nvPr/>
          </p:nvGrpSpPr>
          <p:grpSpPr bwMode="auto">
            <a:xfrm>
              <a:off x="3046" y="1843"/>
              <a:ext cx="334" cy="136"/>
              <a:chOff x="3132" y="2023"/>
              <a:chExt cx="334" cy="136"/>
            </a:xfrm>
          </p:grpSpPr>
          <p:sp>
            <p:nvSpPr>
              <p:cNvPr id="48262" name="Rectangle 296"/>
              <p:cNvSpPr>
                <a:spLocks noChangeArrowheads="1"/>
              </p:cNvSpPr>
              <p:nvPr/>
            </p:nvSpPr>
            <p:spPr bwMode="auto">
              <a:xfrm>
                <a:off x="3132" y="2078"/>
                <a:ext cx="226" cy="2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9pPr>
              </a:lstStyle>
              <a:p>
                <a:pPr>
                  <a:buFont typeface="Wingdings" pitchFamily="2" charset="2"/>
                  <a:buNone/>
                </a:pPr>
                <a:endParaRPr lang="en-US" altLang="en-US"/>
              </a:p>
            </p:txBody>
          </p:sp>
          <p:sp>
            <p:nvSpPr>
              <p:cNvPr id="48263" name="Freeform 297"/>
              <p:cNvSpPr>
                <a:spLocks/>
              </p:cNvSpPr>
              <p:nvPr/>
            </p:nvSpPr>
            <p:spPr bwMode="auto">
              <a:xfrm>
                <a:off x="3340" y="2023"/>
                <a:ext cx="126" cy="136"/>
              </a:xfrm>
              <a:custGeom>
                <a:avLst/>
                <a:gdLst>
                  <a:gd name="T0" fmla="*/ 0 w 126"/>
                  <a:gd name="T1" fmla="*/ 136 h 136"/>
                  <a:gd name="T2" fmla="*/ 126 w 126"/>
                  <a:gd name="T3" fmla="*/ 64 h 136"/>
                  <a:gd name="T4" fmla="*/ 0 w 126"/>
                  <a:gd name="T5" fmla="*/ 0 h 136"/>
                  <a:gd name="T6" fmla="*/ 0 w 126"/>
                  <a:gd name="T7" fmla="*/ 136 h 1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6"/>
                  <a:gd name="T13" fmla="*/ 0 h 136"/>
                  <a:gd name="T14" fmla="*/ 126 w 126"/>
                  <a:gd name="T15" fmla="*/ 136 h 1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6" h="136">
                    <a:moveTo>
                      <a:pt x="0" y="136"/>
                    </a:moveTo>
                    <a:lnTo>
                      <a:pt x="126" y="64"/>
                    </a:lnTo>
                    <a:lnTo>
                      <a:pt x="0" y="0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48238" name="Rectangle 298"/>
          <p:cNvSpPr>
            <a:spLocks noChangeArrowheads="1"/>
          </p:cNvSpPr>
          <p:nvPr/>
        </p:nvSpPr>
        <p:spPr bwMode="auto">
          <a:xfrm>
            <a:off x="3733800" y="1447800"/>
            <a:ext cx="107315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  <p:grpSp>
        <p:nvGrpSpPr>
          <p:cNvPr id="7" name="Group 299"/>
          <p:cNvGrpSpPr>
            <a:grpSpLocks/>
          </p:cNvGrpSpPr>
          <p:nvPr/>
        </p:nvGrpSpPr>
        <p:grpSpPr bwMode="auto">
          <a:xfrm>
            <a:off x="3790950" y="1371600"/>
            <a:ext cx="1531938" cy="715963"/>
            <a:chOff x="2388" y="1122"/>
            <a:chExt cx="965" cy="451"/>
          </a:xfrm>
        </p:grpSpPr>
        <p:grpSp>
          <p:nvGrpSpPr>
            <p:cNvPr id="48254" name="Group 300"/>
            <p:cNvGrpSpPr>
              <a:grpSpLocks/>
            </p:cNvGrpSpPr>
            <p:nvPr/>
          </p:nvGrpSpPr>
          <p:grpSpPr bwMode="auto">
            <a:xfrm>
              <a:off x="2388" y="1122"/>
              <a:ext cx="606" cy="419"/>
              <a:chOff x="2474" y="1302"/>
              <a:chExt cx="606" cy="419"/>
            </a:xfrm>
          </p:grpSpPr>
          <p:sp>
            <p:nvSpPr>
              <p:cNvPr id="48258" name="Rectangle 301"/>
              <p:cNvSpPr>
                <a:spLocks noChangeArrowheads="1"/>
              </p:cNvSpPr>
              <p:nvPr/>
            </p:nvSpPr>
            <p:spPr bwMode="auto">
              <a:xfrm>
                <a:off x="2474" y="1302"/>
                <a:ext cx="606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en-US" sz="2100" b="1">
                    <a:solidFill>
                      <a:srgbClr val="FF0000"/>
                    </a:solidFill>
                    <a:latin typeface="Arial" charset="0"/>
                  </a:rPr>
                  <a:t>R</a:t>
                </a:r>
                <a:r>
                  <a:rPr lang="sr-Latn-CS" altLang="en-US" sz="2100" b="1">
                    <a:solidFill>
                      <a:srgbClr val="FF0000"/>
                    </a:solidFill>
                    <a:latin typeface="Arial" charset="0"/>
                  </a:rPr>
                  <a:t>aketni</a:t>
                </a:r>
                <a:endParaRPr lang="en-US" altLang="en-US" sz="2000">
                  <a:latin typeface="Arial" charset="0"/>
                </a:endParaRPr>
              </a:p>
            </p:txBody>
          </p:sp>
          <p:sp>
            <p:nvSpPr>
              <p:cNvPr id="48259" name="Rectangle 302"/>
              <p:cNvSpPr>
                <a:spLocks noChangeArrowheads="1"/>
              </p:cNvSpPr>
              <p:nvPr/>
            </p:nvSpPr>
            <p:spPr bwMode="auto">
              <a:xfrm>
                <a:off x="2474" y="1519"/>
                <a:ext cx="467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9pPr>
              </a:lstStyle>
              <a:p>
                <a:pPr eaLnBrk="1" hangingPunct="1"/>
                <a:r>
                  <a:rPr lang="sr-Latn-CS" altLang="en-US" sz="2100" b="1">
                    <a:solidFill>
                      <a:srgbClr val="FF0000"/>
                    </a:solidFill>
                    <a:latin typeface="Arial" charset="0"/>
                  </a:rPr>
                  <a:t>Motor</a:t>
                </a:r>
                <a:endParaRPr lang="en-US" altLang="en-US" sz="2000">
                  <a:latin typeface="Arial" charset="0"/>
                </a:endParaRPr>
              </a:p>
            </p:txBody>
          </p:sp>
        </p:grpSp>
        <p:grpSp>
          <p:nvGrpSpPr>
            <p:cNvPr id="48255" name="Group 303"/>
            <p:cNvGrpSpPr>
              <a:grpSpLocks/>
            </p:cNvGrpSpPr>
            <p:nvPr/>
          </p:nvGrpSpPr>
          <p:grpSpPr bwMode="auto">
            <a:xfrm>
              <a:off x="3019" y="1438"/>
              <a:ext cx="334" cy="135"/>
              <a:chOff x="3105" y="1618"/>
              <a:chExt cx="334" cy="135"/>
            </a:xfrm>
          </p:grpSpPr>
          <p:sp>
            <p:nvSpPr>
              <p:cNvPr id="48256" name="Rectangle 304"/>
              <p:cNvSpPr>
                <a:spLocks noChangeArrowheads="1"/>
              </p:cNvSpPr>
              <p:nvPr/>
            </p:nvSpPr>
            <p:spPr bwMode="auto">
              <a:xfrm>
                <a:off x="3105" y="1672"/>
                <a:ext cx="226" cy="2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9pPr>
              </a:lstStyle>
              <a:p>
                <a:pPr>
                  <a:buFont typeface="Wingdings" pitchFamily="2" charset="2"/>
                  <a:buNone/>
                </a:pPr>
                <a:endParaRPr lang="en-US" altLang="en-US"/>
              </a:p>
            </p:txBody>
          </p:sp>
          <p:sp>
            <p:nvSpPr>
              <p:cNvPr id="48257" name="Freeform 305"/>
              <p:cNvSpPr>
                <a:spLocks/>
              </p:cNvSpPr>
              <p:nvPr/>
            </p:nvSpPr>
            <p:spPr bwMode="auto">
              <a:xfrm>
                <a:off x="3313" y="1618"/>
                <a:ext cx="126" cy="135"/>
              </a:xfrm>
              <a:custGeom>
                <a:avLst/>
                <a:gdLst>
                  <a:gd name="T0" fmla="*/ 0 w 126"/>
                  <a:gd name="T1" fmla="*/ 135 h 135"/>
                  <a:gd name="T2" fmla="*/ 126 w 126"/>
                  <a:gd name="T3" fmla="*/ 63 h 135"/>
                  <a:gd name="T4" fmla="*/ 0 w 126"/>
                  <a:gd name="T5" fmla="*/ 0 h 135"/>
                  <a:gd name="T6" fmla="*/ 0 w 126"/>
                  <a:gd name="T7" fmla="*/ 135 h 1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6"/>
                  <a:gd name="T13" fmla="*/ 0 h 135"/>
                  <a:gd name="T14" fmla="*/ 126 w 126"/>
                  <a:gd name="T15" fmla="*/ 135 h 1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6" h="135">
                    <a:moveTo>
                      <a:pt x="0" y="135"/>
                    </a:moveTo>
                    <a:lnTo>
                      <a:pt x="126" y="63"/>
                    </a:lnTo>
                    <a:lnTo>
                      <a:pt x="0" y="0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10" name="Group 306"/>
          <p:cNvGrpSpPr>
            <a:grpSpLocks/>
          </p:cNvGrpSpPr>
          <p:nvPr/>
        </p:nvGrpSpPr>
        <p:grpSpPr bwMode="auto">
          <a:xfrm rot="568343">
            <a:off x="4724400" y="2743200"/>
            <a:ext cx="1173163" cy="987425"/>
            <a:chOff x="3534" y="1170"/>
            <a:chExt cx="739" cy="622"/>
          </a:xfrm>
        </p:grpSpPr>
        <p:sp>
          <p:nvSpPr>
            <p:cNvPr id="48252" name="Freeform 307"/>
            <p:cNvSpPr>
              <a:spLocks/>
            </p:cNvSpPr>
            <p:nvPr/>
          </p:nvSpPr>
          <p:spPr bwMode="auto">
            <a:xfrm>
              <a:off x="3552" y="1188"/>
              <a:ext cx="721" cy="604"/>
            </a:xfrm>
            <a:custGeom>
              <a:avLst/>
              <a:gdLst>
                <a:gd name="T0" fmla="*/ 496 w 721"/>
                <a:gd name="T1" fmla="*/ 90 h 604"/>
                <a:gd name="T2" fmla="*/ 523 w 721"/>
                <a:gd name="T3" fmla="*/ 117 h 604"/>
                <a:gd name="T4" fmla="*/ 0 w 721"/>
                <a:gd name="T5" fmla="*/ 550 h 604"/>
                <a:gd name="T6" fmla="*/ 54 w 721"/>
                <a:gd name="T7" fmla="*/ 604 h 604"/>
                <a:gd name="T8" fmla="*/ 577 w 721"/>
                <a:gd name="T9" fmla="*/ 172 h 604"/>
                <a:gd name="T10" fmla="*/ 595 w 721"/>
                <a:gd name="T11" fmla="*/ 208 h 604"/>
                <a:gd name="T12" fmla="*/ 721 w 721"/>
                <a:gd name="T13" fmla="*/ 0 h 604"/>
                <a:gd name="T14" fmla="*/ 496 w 721"/>
                <a:gd name="T15" fmla="*/ 90 h 6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21"/>
                <a:gd name="T25" fmla="*/ 0 h 604"/>
                <a:gd name="T26" fmla="*/ 721 w 721"/>
                <a:gd name="T27" fmla="*/ 604 h 6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21" h="604">
                  <a:moveTo>
                    <a:pt x="496" y="90"/>
                  </a:moveTo>
                  <a:lnTo>
                    <a:pt x="523" y="117"/>
                  </a:lnTo>
                  <a:lnTo>
                    <a:pt x="0" y="550"/>
                  </a:lnTo>
                  <a:lnTo>
                    <a:pt x="54" y="604"/>
                  </a:lnTo>
                  <a:lnTo>
                    <a:pt x="577" y="172"/>
                  </a:lnTo>
                  <a:lnTo>
                    <a:pt x="595" y="208"/>
                  </a:lnTo>
                  <a:lnTo>
                    <a:pt x="721" y="0"/>
                  </a:lnTo>
                  <a:lnTo>
                    <a:pt x="496" y="9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8253" name="Freeform 308"/>
            <p:cNvSpPr>
              <a:spLocks/>
            </p:cNvSpPr>
            <p:nvPr/>
          </p:nvSpPr>
          <p:spPr bwMode="auto">
            <a:xfrm>
              <a:off x="3534" y="1170"/>
              <a:ext cx="712" cy="604"/>
            </a:xfrm>
            <a:custGeom>
              <a:avLst/>
              <a:gdLst>
                <a:gd name="T0" fmla="*/ 496 w 712"/>
                <a:gd name="T1" fmla="*/ 81 h 604"/>
                <a:gd name="T2" fmla="*/ 523 w 712"/>
                <a:gd name="T3" fmla="*/ 108 h 604"/>
                <a:gd name="T4" fmla="*/ 0 w 712"/>
                <a:gd name="T5" fmla="*/ 541 h 604"/>
                <a:gd name="T6" fmla="*/ 45 w 712"/>
                <a:gd name="T7" fmla="*/ 604 h 604"/>
                <a:gd name="T8" fmla="*/ 568 w 712"/>
                <a:gd name="T9" fmla="*/ 172 h 604"/>
                <a:gd name="T10" fmla="*/ 595 w 712"/>
                <a:gd name="T11" fmla="*/ 199 h 604"/>
                <a:gd name="T12" fmla="*/ 712 w 712"/>
                <a:gd name="T13" fmla="*/ 0 h 604"/>
                <a:gd name="T14" fmla="*/ 496 w 712"/>
                <a:gd name="T15" fmla="*/ 81 h 6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12"/>
                <a:gd name="T25" fmla="*/ 0 h 604"/>
                <a:gd name="T26" fmla="*/ 712 w 712"/>
                <a:gd name="T27" fmla="*/ 604 h 6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2" h="604">
                  <a:moveTo>
                    <a:pt x="496" y="81"/>
                  </a:moveTo>
                  <a:lnTo>
                    <a:pt x="523" y="108"/>
                  </a:lnTo>
                  <a:lnTo>
                    <a:pt x="0" y="541"/>
                  </a:lnTo>
                  <a:lnTo>
                    <a:pt x="45" y="604"/>
                  </a:lnTo>
                  <a:lnTo>
                    <a:pt x="568" y="172"/>
                  </a:lnTo>
                  <a:lnTo>
                    <a:pt x="595" y="199"/>
                  </a:lnTo>
                  <a:lnTo>
                    <a:pt x="712" y="0"/>
                  </a:lnTo>
                  <a:lnTo>
                    <a:pt x="496" y="81"/>
                  </a:lnTo>
                  <a:close/>
                </a:path>
              </a:pathLst>
            </a:custGeom>
            <a:solidFill>
              <a:srgbClr val="FFCC99"/>
            </a:solidFill>
            <a:ln w="14288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1" name="Group 309"/>
          <p:cNvGrpSpPr>
            <a:grpSpLocks/>
          </p:cNvGrpSpPr>
          <p:nvPr/>
        </p:nvGrpSpPr>
        <p:grpSpPr bwMode="auto">
          <a:xfrm>
            <a:off x="3048000" y="3124200"/>
            <a:ext cx="1216025" cy="385763"/>
            <a:chOff x="2696" y="1621"/>
            <a:chExt cx="766" cy="243"/>
          </a:xfrm>
        </p:grpSpPr>
        <p:sp>
          <p:nvSpPr>
            <p:cNvPr id="48247" name="Freeform 310"/>
            <p:cNvSpPr>
              <a:spLocks/>
            </p:cNvSpPr>
            <p:nvPr/>
          </p:nvSpPr>
          <p:spPr bwMode="auto">
            <a:xfrm>
              <a:off x="2723" y="1648"/>
              <a:ext cx="739" cy="216"/>
            </a:xfrm>
            <a:custGeom>
              <a:avLst/>
              <a:gdLst>
                <a:gd name="T0" fmla="*/ 0 w 739"/>
                <a:gd name="T1" fmla="*/ 216 h 216"/>
                <a:gd name="T2" fmla="*/ 9 w 739"/>
                <a:gd name="T3" fmla="*/ 171 h 216"/>
                <a:gd name="T4" fmla="*/ 18 w 739"/>
                <a:gd name="T5" fmla="*/ 126 h 216"/>
                <a:gd name="T6" fmla="*/ 81 w 739"/>
                <a:gd name="T7" fmla="*/ 63 h 216"/>
                <a:gd name="T8" fmla="*/ 162 w 739"/>
                <a:gd name="T9" fmla="*/ 18 h 216"/>
                <a:gd name="T10" fmla="*/ 261 w 739"/>
                <a:gd name="T11" fmla="*/ 0 h 216"/>
                <a:gd name="T12" fmla="*/ 415 w 739"/>
                <a:gd name="T13" fmla="*/ 0 h 216"/>
                <a:gd name="T14" fmla="*/ 496 w 739"/>
                <a:gd name="T15" fmla="*/ 9 h 216"/>
                <a:gd name="T16" fmla="*/ 568 w 739"/>
                <a:gd name="T17" fmla="*/ 36 h 216"/>
                <a:gd name="T18" fmla="*/ 622 w 739"/>
                <a:gd name="T19" fmla="*/ 81 h 216"/>
                <a:gd name="T20" fmla="*/ 667 w 739"/>
                <a:gd name="T21" fmla="*/ 144 h 216"/>
                <a:gd name="T22" fmla="*/ 739 w 739"/>
                <a:gd name="T23" fmla="*/ 144 h 216"/>
                <a:gd name="T24" fmla="*/ 604 w 739"/>
                <a:gd name="T25" fmla="*/ 216 h 216"/>
                <a:gd name="T26" fmla="*/ 433 w 739"/>
                <a:gd name="T27" fmla="*/ 144 h 216"/>
                <a:gd name="T28" fmla="*/ 514 w 739"/>
                <a:gd name="T29" fmla="*/ 144 h 216"/>
                <a:gd name="T30" fmla="*/ 487 w 739"/>
                <a:gd name="T31" fmla="*/ 99 h 216"/>
                <a:gd name="T32" fmla="*/ 442 w 739"/>
                <a:gd name="T33" fmla="*/ 54 h 216"/>
                <a:gd name="T34" fmla="*/ 397 w 739"/>
                <a:gd name="T35" fmla="*/ 27 h 216"/>
                <a:gd name="T36" fmla="*/ 334 w 739"/>
                <a:gd name="T37" fmla="*/ 9 h 216"/>
                <a:gd name="T38" fmla="*/ 334 w 739"/>
                <a:gd name="T39" fmla="*/ 9 h 216"/>
                <a:gd name="T40" fmla="*/ 261 w 739"/>
                <a:gd name="T41" fmla="*/ 36 h 216"/>
                <a:gd name="T42" fmla="*/ 198 w 739"/>
                <a:gd name="T43" fmla="*/ 90 h 216"/>
                <a:gd name="T44" fmla="*/ 162 w 739"/>
                <a:gd name="T45" fmla="*/ 144 h 216"/>
                <a:gd name="T46" fmla="*/ 144 w 739"/>
                <a:gd name="T47" fmla="*/ 216 h 216"/>
                <a:gd name="T48" fmla="*/ 0 w 739"/>
                <a:gd name="T49" fmla="*/ 216 h 21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39"/>
                <a:gd name="T76" fmla="*/ 0 h 216"/>
                <a:gd name="T77" fmla="*/ 739 w 739"/>
                <a:gd name="T78" fmla="*/ 216 h 21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39" h="216">
                  <a:moveTo>
                    <a:pt x="0" y="216"/>
                  </a:moveTo>
                  <a:lnTo>
                    <a:pt x="9" y="171"/>
                  </a:lnTo>
                  <a:lnTo>
                    <a:pt x="18" y="126"/>
                  </a:lnTo>
                  <a:lnTo>
                    <a:pt x="81" y="63"/>
                  </a:lnTo>
                  <a:lnTo>
                    <a:pt x="162" y="18"/>
                  </a:lnTo>
                  <a:lnTo>
                    <a:pt x="261" y="0"/>
                  </a:lnTo>
                  <a:lnTo>
                    <a:pt x="415" y="0"/>
                  </a:lnTo>
                  <a:lnTo>
                    <a:pt x="496" y="9"/>
                  </a:lnTo>
                  <a:lnTo>
                    <a:pt x="568" y="36"/>
                  </a:lnTo>
                  <a:lnTo>
                    <a:pt x="622" y="81"/>
                  </a:lnTo>
                  <a:lnTo>
                    <a:pt x="667" y="144"/>
                  </a:lnTo>
                  <a:lnTo>
                    <a:pt x="739" y="144"/>
                  </a:lnTo>
                  <a:lnTo>
                    <a:pt x="604" y="216"/>
                  </a:lnTo>
                  <a:lnTo>
                    <a:pt x="433" y="144"/>
                  </a:lnTo>
                  <a:lnTo>
                    <a:pt x="514" y="144"/>
                  </a:lnTo>
                  <a:lnTo>
                    <a:pt x="487" y="99"/>
                  </a:lnTo>
                  <a:lnTo>
                    <a:pt x="442" y="54"/>
                  </a:lnTo>
                  <a:lnTo>
                    <a:pt x="397" y="27"/>
                  </a:lnTo>
                  <a:lnTo>
                    <a:pt x="334" y="9"/>
                  </a:lnTo>
                  <a:lnTo>
                    <a:pt x="261" y="36"/>
                  </a:lnTo>
                  <a:lnTo>
                    <a:pt x="198" y="90"/>
                  </a:lnTo>
                  <a:lnTo>
                    <a:pt x="162" y="144"/>
                  </a:lnTo>
                  <a:lnTo>
                    <a:pt x="144" y="216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8248" name="Freeform 311"/>
            <p:cNvSpPr>
              <a:spLocks/>
            </p:cNvSpPr>
            <p:nvPr/>
          </p:nvSpPr>
          <p:spPr bwMode="auto">
            <a:xfrm>
              <a:off x="2696" y="1621"/>
              <a:ext cx="739" cy="216"/>
            </a:xfrm>
            <a:custGeom>
              <a:avLst/>
              <a:gdLst>
                <a:gd name="T0" fmla="*/ 0 w 739"/>
                <a:gd name="T1" fmla="*/ 216 h 216"/>
                <a:gd name="T2" fmla="*/ 9 w 739"/>
                <a:gd name="T3" fmla="*/ 171 h 216"/>
                <a:gd name="T4" fmla="*/ 18 w 739"/>
                <a:gd name="T5" fmla="*/ 135 h 216"/>
                <a:gd name="T6" fmla="*/ 81 w 739"/>
                <a:gd name="T7" fmla="*/ 63 h 216"/>
                <a:gd name="T8" fmla="*/ 162 w 739"/>
                <a:gd name="T9" fmla="*/ 18 h 216"/>
                <a:gd name="T10" fmla="*/ 207 w 739"/>
                <a:gd name="T11" fmla="*/ 9 h 216"/>
                <a:gd name="T12" fmla="*/ 261 w 739"/>
                <a:gd name="T13" fmla="*/ 0 h 216"/>
                <a:gd name="T14" fmla="*/ 415 w 739"/>
                <a:gd name="T15" fmla="*/ 0 h 216"/>
                <a:gd name="T16" fmla="*/ 496 w 739"/>
                <a:gd name="T17" fmla="*/ 9 h 216"/>
                <a:gd name="T18" fmla="*/ 568 w 739"/>
                <a:gd name="T19" fmla="*/ 36 h 216"/>
                <a:gd name="T20" fmla="*/ 631 w 739"/>
                <a:gd name="T21" fmla="*/ 81 h 216"/>
                <a:gd name="T22" fmla="*/ 667 w 739"/>
                <a:gd name="T23" fmla="*/ 144 h 216"/>
                <a:gd name="T24" fmla="*/ 739 w 739"/>
                <a:gd name="T25" fmla="*/ 144 h 216"/>
                <a:gd name="T26" fmla="*/ 604 w 739"/>
                <a:gd name="T27" fmla="*/ 216 h 216"/>
                <a:gd name="T28" fmla="*/ 442 w 739"/>
                <a:gd name="T29" fmla="*/ 144 h 216"/>
                <a:gd name="T30" fmla="*/ 514 w 739"/>
                <a:gd name="T31" fmla="*/ 144 h 216"/>
                <a:gd name="T32" fmla="*/ 487 w 739"/>
                <a:gd name="T33" fmla="*/ 99 h 216"/>
                <a:gd name="T34" fmla="*/ 451 w 739"/>
                <a:gd name="T35" fmla="*/ 63 h 216"/>
                <a:gd name="T36" fmla="*/ 397 w 739"/>
                <a:gd name="T37" fmla="*/ 27 h 216"/>
                <a:gd name="T38" fmla="*/ 343 w 739"/>
                <a:gd name="T39" fmla="*/ 9 h 216"/>
                <a:gd name="T40" fmla="*/ 343 w 739"/>
                <a:gd name="T41" fmla="*/ 9 h 216"/>
                <a:gd name="T42" fmla="*/ 261 w 739"/>
                <a:gd name="T43" fmla="*/ 36 h 216"/>
                <a:gd name="T44" fmla="*/ 207 w 739"/>
                <a:gd name="T45" fmla="*/ 90 h 216"/>
                <a:gd name="T46" fmla="*/ 162 w 739"/>
                <a:gd name="T47" fmla="*/ 144 h 216"/>
                <a:gd name="T48" fmla="*/ 153 w 739"/>
                <a:gd name="T49" fmla="*/ 216 h 216"/>
                <a:gd name="T50" fmla="*/ 0 w 739"/>
                <a:gd name="T51" fmla="*/ 216 h 21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9"/>
                <a:gd name="T79" fmla="*/ 0 h 216"/>
                <a:gd name="T80" fmla="*/ 739 w 739"/>
                <a:gd name="T81" fmla="*/ 216 h 21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9" h="216">
                  <a:moveTo>
                    <a:pt x="0" y="216"/>
                  </a:moveTo>
                  <a:lnTo>
                    <a:pt x="9" y="171"/>
                  </a:lnTo>
                  <a:lnTo>
                    <a:pt x="18" y="135"/>
                  </a:lnTo>
                  <a:lnTo>
                    <a:pt x="81" y="63"/>
                  </a:lnTo>
                  <a:lnTo>
                    <a:pt x="162" y="18"/>
                  </a:lnTo>
                  <a:lnTo>
                    <a:pt x="207" y="9"/>
                  </a:lnTo>
                  <a:lnTo>
                    <a:pt x="261" y="0"/>
                  </a:lnTo>
                  <a:lnTo>
                    <a:pt x="415" y="0"/>
                  </a:lnTo>
                  <a:lnTo>
                    <a:pt x="496" y="9"/>
                  </a:lnTo>
                  <a:lnTo>
                    <a:pt x="568" y="36"/>
                  </a:lnTo>
                  <a:lnTo>
                    <a:pt x="631" y="81"/>
                  </a:lnTo>
                  <a:lnTo>
                    <a:pt x="667" y="144"/>
                  </a:lnTo>
                  <a:lnTo>
                    <a:pt x="739" y="144"/>
                  </a:lnTo>
                  <a:lnTo>
                    <a:pt x="604" y="216"/>
                  </a:lnTo>
                  <a:lnTo>
                    <a:pt x="442" y="144"/>
                  </a:lnTo>
                  <a:lnTo>
                    <a:pt x="514" y="144"/>
                  </a:lnTo>
                  <a:lnTo>
                    <a:pt x="487" y="99"/>
                  </a:lnTo>
                  <a:lnTo>
                    <a:pt x="451" y="63"/>
                  </a:lnTo>
                  <a:lnTo>
                    <a:pt x="397" y="27"/>
                  </a:lnTo>
                  <a:lnTo>
                    <a:pt x="343" y="9"/>
                  </a:lnTo>
                  <a:lnTo>
                    <a:pt x="261" y="36"/>
                  </a:lnTo>
                  <a:lnTo>
                    <a:pt x="207" y="90"/>
                  </a:lnTo>
                  <a:lnTo>
                    <a:pt x="162" y="144"/>
                  </a:lnTo>
                  <a:lnTo>
                    <a:pt x="153" y="216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8249" name="Freeform 312"/>
            <p:cNvSpPr>
              <a:spLocks/>
            </p:cNvSpPr>
            <p:nvPr/>
          </p:nvSpPr>
          <p:spPr bwMode="auto">
            <a:xfrm>
              <a:off x="2696" y="1621"/>
              <a:ext cx="343" cy="216"/>
            </a:xfrm>
            <a:custGeom>
              <a:avLst/>
              <a:gdLst>
                <a:gd name="T0" fmla="*/ 0 w 343"/>
                <a:gd name="T1" fmla="*/ 216 h 216"/>
                <a:gd name="T2" fmla="*/ 9 w 343"/>
                <a:gd name="T3" fmla="*/ 171 h 216"/>
                <a:gd name="T4" fmla="*/ 18 w 343"/>
                <a:gd name="T5" fmla="*/ 135 h 216"/>
                <a:gd name="T6" fmla="*/ 81 w 343"/>
                <a:gd name="T7" fmla="*/ 63 h 216"/>
                <a:gd name="T8" fmla="*/ 162 w 343"/>
                <a:gd name="T9" fmla="*/ 18 h 216"/>
                <a:gd name="T10" fmla="*/ 207 w 343"/>
                <a:gd name="T11" fmla="*/ 9 h 216"/>
                <a:gd name="T12" fmla="*/ 261 w 343"/>
                <a:gd name="T13" fmla="*/ 0 h 216"/>
                <a:gd name="T14" fmla="*/ 307 w 343"/>
                <a:gd name="T15" fmla="*/ 0 h 216"/>
                <a:gd name="T16" fmla="*/ 343 w 343"/>
                <a:gd name="T17" fmla="*/ 9 h 216"/>
                <a:gd name="T18" fmla="*/ 343 w 343"/>
                <a:gd name="T19" fmla="*/ 9 h 216"/>
                <a:gd name="T20" fmla="*/ 261 w 343"/>
                <a:gd name="T21" fmla="*/ 36 h 216"/>
                <a:gd name="T22" fmla="*/ 207 w 343"/>
                <a:gd name="T23" fmla="*/ 90 h 216"/>
                <a:gd name="T24" fmla="*/ 162 w 343"/>
                <a:gd name="T25" fmla="*/ 144 h 216"/>
                <a:gd name="T26" fmla="*/ 153 w 343"/>
                <a:gd name="T27" fmla="*/ 216 h 216"/>
                <a:gd name="T28" fmla="*/ 0 w 343"/>
                <a:gd name="T29" fmla="*/ 216 h 2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43"/>
                <a:gd name="T46" fmla="*/ 0 h 216"/>
                <a:gd name="T47" fmla="*/ 343 w 343"/>
                <a:gd name="T48" fmla="*/ 216 h 2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43" h="216">
                  <a:moveTo>
                    <a:pt x="0" y="216"/>
                  </a:moveTo>
                  <a:lnTo>
                    <a:pt x="9" y="171"/>
                  </a:lnTo>
                  <a:lnTo>
                    <a:pt x="18" y="135"/>
                  </a:lnTo>
                  <a:lnTo>
                    <a:pt x="81" y="63"/>
                  </a:lnTo>
                  <a:lnTo>
                    <a:pt x="162" y="18"/>
                  </a:lnTo>
                  <a:lnTo>
                    <a:pt x="207" y="9"/>
                  </a:lnTo>
                  <a:lnTo>
                    <a:pt x="261" y="0"/>
                  </a:lnTo>
                  <a:lnTo>
                    <a:pt x="307" y="0"/>
                  </a:lnTo>
                  <a:lnTo>
                    <a:pt x="343" y="9"/>
                  </a:lnTo>
                  <a:lnTo>
                    <a:pt x="261" y="36"/>
                  </a:lnTo>
                  <a:lnTo>
                    <a:pt x="207" y="90"/>
                  </a:lnTo>
                  <a:lnTo>
                    <a:pt x="162" y="144"/>
                  </a:lnTo>
                  <a:lnTo>
                    <a:pt x="153" y="216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CDA4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8250" name="Freeform 313"/>
            <p:cNvSpPr>
              <a:spLocks/>
            </p:cNvSpPr>
            <p:nvPr/>
          </p:nvSpPr>
          <p:spPr bwMode="auto">
            <a:xfrm>
              <a:off x="2696" y="1621"/>
              <a:ext cx="739" cy="216"/>
            </a:xfrm>
            <a:custGeom>
              <a:avLst/>
              <a:gdLst>
                <a:gd name="T0" fmla="*/ 0 w 739"/>
                <a:gd name="T1" fmla="*/ 216 h 216"/>
                <a:gd name="T2" fmla="*/ 9 w 739"/>
                <a:gd name="T3" fmla="*/ 171 h 216"/>
                <a:gd name="T4" fmla="*/ 18 w 739"/>
                <a:gd name="T5" fmla="*/ 135 h 216"/>
                <a:gd name="T6" fmla="*/ 81 w 739"/>
                <a:gd name="T7" fmla="*/ 63 h 216"/>
                <a:gd name="T8" fmla="*/ 162 w 739"/>
                <a:gd name="T9" fmla="*/ 18 h 216"/>
                <a:gd name="T10" fmla="*/ 207 w 739"/>
                <a:gd name="T11" fmla="*/ 9 h 216"/>
                <a:gd name="T12" fmla="*/ 261 w 739"/>
                <a:gd name="T13" fmla="*/ 0 h 216"/>
                <a:gd name="T14" fmla="*/ 415 w 739"/>
                <a:gd name="T15" fmla="*/ 0 h 216"/>
                <a:gd name="T16" fmla="*/ 496 w 739"/>
                <a:gd name="T17" fmla="*/ 9 h 216"/>
                <a:gd name="T18" fmla="*/ 568 w 739"/>
                <a:gd name="T19" fmla="*/ 36 h 216"/>
                <a:gd name="T20" fmla="*/ 631 w 739"/>
                <a:gd name="T21" fmla="*/ 81 h 216"/>
                <a:gd name="T22" fmla="*/ 667 w 739"/>
                <a:gd name="T23" fmla="*/ 144 h 216"/>
                <a:gd name="T24" fmla="*/ 739 w 739"/>
                <a:gd name="T25" fmla="*/ 144 h 216"/>
                <a:gd name="T26" fmla="*/ 604 w 739"/>
                <a:gd name="T27" fmla="*/ 216 h 216"/>
                <a:gd name="T28" fmla="*/ 442 w 739"/>
                <a:gd name="T29" fmla="*/ 144 h 216"/>
                <a:gd name="T30" fmla="*/ 514 w 739"/>
                <a:gd name="T31" fmla="*/ 144 h 216"/>
                <a:gd name="T32" fmla="*/ 487 w 739"/>
                <a:gd name="T33" fmla="*/ 99 h 216"/>
                <a:gd name="T34" fmla="*/ 451 w 739"/>
                <a:gd name="T35" fmla="*/ 63 h 216"/>
                <a:gd name="T36" fmla="*/ 397 w 739"/>
                <a:gd name="T37" fmla="*/ 27 h 216"/>
                <a:gd name="T38" fmla="*/ 343 w 739"/>
                <a:gd name="T39" fmla="*/ 9 h 216"/>
                <a:gd name="T40" fmla="*/ 343 w 739"/>
                <a:gd name="T41" fmla="*/ 9 h 216"/>
                <a:gd name="T42" fmla="*/ 261 w 739"/>
                <a:gd name="T43" fmla="*/ 36 h 216"/>
                <a:gd name="T44" fmla="*/ 207 w 739"/>
                <a:gd name="T45" fmla="*/ 90 h 216"/>
                <a:gd name="T46" fmla="*/ 162 w 739"/>
                <a:gd name="T47" fmla="*/ 144 h 216"/>
                <a:gd name="T48" fmla="*/ 153 w 739"/>
                <a:gd name="T49" fmla="*/ 216 h 216"/>
                <a:gd name="T50" fmla="*/ 0 w 739"/>
                <a:gd name="T51" fmla="*/ 216 h 21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9"/>
                <a:gd name="T79" fmla="*/ 0 h 216"/>
                <a:gd name="T80" fmla="*/ 739 w 739"/>
                <a:gd name="T81" fmla="*/ 216 h 21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9" h="216">
                  <a:moveTo>
                    <a:pt x="0" y="216"/>
                  </a:moveTo>
                  <a:lnTo>
                    <a:pt x="9" y="171"/>
                  </a:lnTo>
                  <a:lnTo>
                    <a:pt x="18" y="135"/>
                  </a:lnTo>
                  <a:lnTo>
                    <a:pt x="81" y="63"/>
                  </a:lnTo>
                  <a:lnTo>
                    <a:pt x="162" y="18"/>
                  </a:lnTo>
                  <a:lnTo>
                    <a:pt x="207" y="9"/>
                  </a:lnTo>
                  <a:lnTo>
                    <a:pt x="261" y="0"/>
                  </a:lnTo>
                  <a:lnTo>
                    <a:pt x="415" y="0"/>
                  </a:lnTo>
                  <a:lnTo>
                    <a:pt x="496" y="9"/>
                  </a:lnTo>
                  <a:lnTo>
                    <a:pt x="568" y="36"/>
                  </a:lnTo>
                  <a:lnTo>
                    <a:pt x="631" y="81"/>
                  </a:lnTo>
                  <a:lnTo>
                    <a:pt x="667" y="144"/>
                  </a:lnTo>
                  <a:lnTo>
                    <a:pt x="739" y="144"/>
                  </a:lnTo>
                  <a:lnTo>
                    <a:pt x="604" y="216"/>
                  </a:lnTo>
                  <a:lnTo>
                    <a:pt x="442" y="144"/>
                  </a:lnTo>
                  <a:lnTo>
                    <a:pt x="514" y="144"/>
                  </a:lnTo>
                  <a:lnTo>
                    <a:pt x="487" y="99"/>
                  </a:lnTo>
                  <a:lnTo>
                    <a:pt x="451" y="63"/>
                  </a:lnTo>
                  <a:lnTo>
                    <a:pt x="397" y="27"/>
                  </a:lnTo>
                  <a:lnTo>
                    <a:pt x="343" y="9"/>
                  </a:lnTo>
                  <a:lnTo>
                    <a:pt x="261" y="36"/>
                  </a:lnTo>
                  <a:lnTo>
                    <a:pt x="207" y="90"/>
                  </a:lnTo>
                  <a:lnTo>
                    <a:pt x="162" y="144"/>
                  </a:lnTo>
                  <a:lnTo>
                    <a:pt x="153" y="216"/>
                  </a:lnTo>
                  <a:lnTo>
                    <a:pt x="0" y="216"/>
                  </a:lnTo>
                  <a:close/>
                </a:path>
              </a:pathLst>
            </a:custGeom>
            <a:noFill/>
            <a:ln w="14288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8251" name="Freeform 314"/>
            <p:cNvSpPr>
              <a:spLocks/>
            </p:cNvSpPr>
            <p:nvPr/>
          </p:nvSpPr>
          <p:spPr bwMode="auto">
            <a:xfrm>
              <a:off x="2957" y="1621"/>
              <a:ext cx="82" cy="9"/>
            </a:xfrm>
            <a:custGeom>
              <a:avLst/>
              <a:gdLst>
                <a:gd name="T0" fmla="*/ 0 w 82"/>
                <a:gd name="T1" fmla="*/ 0 h 9"/>
                <a:gd name="T2" fmla="*/ 46 w 82"/>
                <a:gd name="T3" fmla="*/ 0 h 9"/>
                <a:gd name="T4" fmla="*/ 82 w 82"/>
                <a:gd name="T5" fmla="*/ 9 h 9"/>
                <a:gd name="T6" fmla="*/ 0 60000 65536"/>
                <a:gd name="T7" fmla="*/ 0 60000 65536"/>
                <a:gd name="T8" fmla="*/ 0 60000 65536"/>
                <a:gd name="T9" fmla="*/ 0 w 82"/>
                <a:gd name="T10" fmla="*/ 0 h 9"/>
                <a:gd name="T11" fmla="*/ 82 w 82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" h="9">
                  <a:moveTo>
                    <a:pt x="0" y="0"/>
                  </a:moveTo>
                  <a:lnTo>
                    <a:pt x="46" y="0"/>
                  </a:lnTo>
                  <a:lnTo>
                    <a:pt x="82" y="9"/>
                  </a:lnTo>
                </a:path>
              </a:pathLst>
            </a:custGeom>
            <a:noFill/>
            <a:ln w="14288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2" name="Group 315"/>
          <p:cNvGrpSpPr>
            <a:grpSpLocks/>
          </p:cNvGrpSpPr>
          <p:nvPr/>
        </p:nvGrpSpPr>
        <p:grpSpPr bwMode="auto">
          <a:xfrm>
            <a:off x="1524000" y="3429000"/>
            <a:ext cx="1416050" cy="487363"/>
            <a:chOff x="1372" y="2116"/>
            <a:chExt cx="892" cy="307"/>
          </a:xfrm>
        </p:grpSpPr>
        <p:sp>
          <p:nvSpPr>
            <p:cNvPr id="48245" name="Freeform 316"/>
            <p:cNvSpPr>
              <a:spLocks/>
            </p:cNvSpPr>
            <p:nvPr/>
          </p:nvSpPr>
          <p:spPr bwMode="auto">
            <a:xfrm>
              <a:off x="1390" y="2134"/>
              <a:ext cx="874" cy="289"/>
            </a:xfrm>
            <a:custGeom>
              <a:avLst/>
              <a:gdLst>
                <a:gd name="T0" fmla="*/ 639 w 874"/>
                <a:gd name="T1" fmla="*/ 0 h 289"/>
                <a:gd name="T2" fmla="*/ 648 w 874"/>
                <a:gd name="T3" fmla="*/ 45 h 289"/>
                <a:gd name="T4" fmla="*/ 0 w 874"/>
                <a:gd name="T5" fmla="*/ 217 h 289"/>
                <a:gd name="T6" fmla="*/ 27 w 874"/>
                <a:gd name="T7" fmla="*/ 289 h 289"/>
                <a:gd name="T8" fmla="*/ 666 w 874"/>
                <a:gd name="T9" fmla="*/ 117 h 289"/>
                <a:gd name="T10" fmla="*/ 675 w 874"/>
                <a:gd name="T11" fmla="*/ 154 h 289"/>
                <a:gd name="T12" fmla="*/ 874 w 874"/>
                <a:gd name="T13" fmla="*/ 18 h 289"/>
                <a:gd name="T14" fmla="*/ 639 w 874"/>
                <a:gd name="T15" fmla="*/ 0 h 2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74"/>
                <a:gd name="T25" fmla="*/ 0 h 289"/>
                <a:gd name="T26" fmla="*/ 874 w 874"/>
                <a:gd name="T27" fmla="*/ 289 h 2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74" h="289">
                  <a:moveTo>
                    <a:pt x="639" y="0"/>
                  </a:moveTo>
                  <a:lnTo>
                    <a:pt x="648" y="45"/>
                  </a:lnTo>
                  <a:lnTo>
                    <a:pt x="0" y="217"/>
                  </a:lnTo>
                  <a:lnTo>
                    <a:pt x="27" y="289"/>
                  </a:lnTo>
                  <a:lnTo>
                    <a:pt x="666" y="117"/>
                  </a:lnTo>
                  <a:lnTo>
                    <a:pt x="675" y="154"/>
                  </a:lnTo>
                  <a:lnTo>
                    <a:pt x="874" y="18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8246" name="Freeform 317"/>
            <p:cNvSpPr>
              <a:spLocks/>
            </p:cNvSpPr>
            <p:nvPr/>
          </p:nvSpPr>
          <p:spPr bwMode="auto">
            <a:xfrm>
              <a:off x="1372" y="2116"/>
              <a:ext cx="865" cy="289"/>
            </a:xfrm>
            <a:custGeom>
              <a:avLst/>
              <a:gdLst>
                <a:gd name="T0" fmla="*/ 630 w 865"/>
                <a:gd name="T1" fmla="*/ 0 h 289"/>
                <a:gd name="T2" fmla="*/ 639 w 865"/>
                <a:gd name="T3" fmla="*/ 36 h 289"/>
                <a:gd name="T4" fmla="*/ 0 w 865"/>
                <a:gd name="T5" fmla="*/ 208 h 289"/>
                <a:gd name="T6" fmla="*/ 18 w 865"/>
                <a:gd name="T7" fmla="*/ 289 h 289"/>
                <a:gd name="T8" fmla="*/ 657 w 865"/>
                <a:gd name="T9" fmla="*/ 108 h 289"/>
                <a:gd name="T10" fmla="*/ 675 w 865"/>
                <a:gd name="T11" fmla="*/ 144 h 289"/>
                <a:gd name="T12" fmla="*/ 865 w 865"/>
                <a:gd name="T13" fmla="*/ 18 h 289"/>
                <a:gd name="T14" fmla="*/ 630 w 865"/>
                <a:gd name="T15" fmla="*/ 0 h 2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65"/>
                <a:gd name="T25" fmla="*/ 0 h 289"/>
                <a:gd name="T26" fmla="*/ 865 w 865"/>
                <a:gd name="T27" fmla="*/ 289 h 2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65" h="289">
                  <a:moveTo>
                    <a:pt x="630" y="0"/>
                  </a:moveTo>
                  <a:lnTo>
                    <a:pt x="639" y="36"/>
                  </a:lnTo>
                  <a:lnTo>
                    <a:pt x="0" y="208"/>
                  </a:lnTo>
                  <a:lnTo>
                    <a:pt x="18" y="289"/>
                  </a:lnTo>
                  <a:lnTo>
                    <a:pt x="657" y="108"/>
                  </a:lnTo>
                  <a:lnTo>
                    <a:pt x="675" y="144"/>
                  </a:lnTo>
                  <a:lnTo>
                    <a:pt x="865" y="18"/>
                  </a:lnTo>
                  <a:lnTo>
                    <a:pt x="630" y="0"/>
                  </a:lnTo>
                  <a:close/>
                </a:path>
              </a:pathLst>
            </a:custGeom>
            <a:solidFill>
              <a:srgbClr val="FFCC99"/>
            </a:solidFill>
            <a:ln w="14288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304446" name="Rectangle 318"/>
          <p:cNvSpPr>
            <a:spLocks noChangeArrowheads="1"/>
          </p:cNvSpPr>
          <p:nvPr/>
        </p:nvSpPr>
        <p:spPr bwMode="auto">
          <a:xfrm>
            <a:off x="1371600" y="5486400"/>
            <a:ext cx="6553200" cy="5334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sr-Latn-CS" altLang="en-US" sz="2000" b="1">
                <a:solidFill>
                  <a:srgbClr val="000099"/>
                </a:solidFill>
                <a:latin typeface="Arial" charset="0"/>
              </a:rPr>
              <a:t>Gustina snage je velika i čip se greje</a:t>
            </a:r>
            <a:endParaRPr lang="en-US" altLang="en-US" sz="2000" b="1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40079" name="Freeform 143"/>
          <p:cNvSpPr>
            <a:spLocks/>
          </p:cNvSpPr>
          <p:nvPr/>
        </p:nvSpPr>
        <p:spPr bwMode="auto">
          <a:xfrm>
            <a:off x="6324600" y="2654300"/>
            <a:ext cx="914400" cy="317500"/>
          </a:xfrm>
          <a:custGeom>
            <a:avLst/>
            <a:gdLst>
              <a:gd name="T0" fmla="*/ 0 w 576"/>
              <a:gd name="T1" fmla="*/ 2147483647 h 200"/>
              <a:gd name="T2" fmla="*/ 2147483647 w 576"/>
              <a:gd name="T3" fmla="*/ 2147483647 h 200"/>
              <a:gd name="T4" fmla="*/ 2147483647 w 576"/>
              <a:gd name="T5" fmla="*/ 2147483647 h 200"/>
              <a:gd name="T6" fmla="*/ 2147483647 w 576"/>
              <a:gd name="T7" fmla="*/ 2147483647 h 200"/>
              <a:gd name="T8" fmla="*/ 0 60000 65536"/>
              <a:gd name="T9" fmla="*/ 0 60000 65536"/>
              <a:gd name="T10" fmla="*/ 0 60000 65536"/>
              <a:gd name="T11" fmla="*/ 0 60000 65536"/>
              <a:gd name="T12" fmla="*/ 0 w 576"/>
              <a:gd name="T13" fmla="*/ 0 h 200"/>
              <a:gd name="T14" fmla="*/ 576 w 576"/>
              <a:gd name="T15" fmla="*/ 200 h 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" h="200">
                <a:moveTo>
                  <a:pt x="0" y="200"/>
                </a:moveTo>
                <a:cubicBezTo>
                  <a:pt x="56" y="144"/>
                  <a:pt x="112" y="88"/>
                  <a:pt x="192" y="56"/>
                </a:cubicBezTo>
                <a:cubicBezTo>
                  <a:pt x="272" y="24"/>
                  <a:pt x="416" y="16"/>
                  <a:pt x="480" y="8"/>
                </a:cubicBezTo>
                <a:cubicBezTo>
                  <a:pt x="544" y="0"/>
                  <a:pt x="560" y="8"/>
                  <a:pt x="576" y="8"/>
                </a:cubicBezTo>
              </a:path>
            </a:pathLst>
          </a:custGeom>
          <a:noFill/>
          <a:ln w="38100">
            <a:solidFill>
              <a:srgbClr val="0066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314" grpId="0" animBg="1"/>
      <p:bldP spid="304315" grpId="0" animBg="1"/>
      <p:bldP spid="304316" grpId="0" animBg="1"/>
      <p:bldP spid="304317" grpId="0" animBg="1"/>
      <p:bldP spid="304318" grpId="0" animBg="1"/>
      <p:bldP spid="304446" grpId="0" animBg="1" autoUpdateAnimBg="0"/>
      <p:bldP spid="4007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r>
              <a:rPr lang="en-US" altLang="en-US" sz="1400">
                <a:solidFill>
                  <a:schemeClr val="folHlink"/>
                </a:solidFill>
                <a:latin typeface="Times New Roman" pitchFamily="18" charset="0"/>
              </a:rPr>
              <a:t>24.02.2020.</a:t>
            </a:r>
          </a:p>
        </p:txBody>
      </p:sp>
      <p:sp>
        <p:nvSpPr>
          <p:cNvPr id="49156" name="Rectangle 10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B1F67F16-2DA7-4E2D-9DC8-E9C93D9A2198}" type="slidenum">
              <a:rPr lang="en-US" altLang="en-US" sz="1400" smtClean="0">
                <a:solidFill>
                  <a:schemeClr val="folHlink"/>
                </a:solidFill>
                <a:latin typeface="Times New Roman" pitchFamily="18" charset="0"/>
              </a:rPr>
              <a:pPr/>
              <a:t>39</a:t>
            </a:fld>
            <a:endParaRPr lang="en-US" altLang="en-US" sz="140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ctr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r-Latn-CS" altLang="en-US" sz="2400" b="1"/>
              <a:t>Tehnološki</a:t>
            </a:r>
            <a:r>
              <a:rPr lang="en-US" altLang="en-US" sz="2400" b="1">
                <a:cs typeface="Times New Roman" pitchFamily="18" charset="0"/>
              </a:rPr>
              <a:t> </a:t>
            </a:r>
            <a:r>
              <a:rPr lang="sr-Latn-CS" altLang="en-US" sz="2400" b="1"/>
              <a:t>a</a:t>
            </a:r>
            <a:r>
              <a:rPr lang="en-US" altLang="en-US" sz="2400" b="1">
                <a:cs typeface="Times New Roman" pitchFamily="18" charset="0"/>
              </a:rPr>
              <a:t>spekt projektovanja</a:t>
            </a:r>
            <a:endParaRPr lang="sr-Latn-CS" altLang="en-US" sz="2400" b="1"/>
          </a:p>
        </p:txBody>
      </p:sp>
      <p:graphicFrame>
        <p:nvGraphicFramePr>
          <p:cNvPr id="49154" name="Object 4"/>
          <p:cNvGraphicFramePr>
            <a:graphicFrameLocks noChangeAspect="1"/>
          </p:cNvGraphicFramePr>
          <p:nvPr/>
        </p:nvGraphicFramePr>
        <p:xfrm>
          <a:off x="7010400" y="6049963"/>
          <a:ext cx="6096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5" r:id="rId4" imgW="778880" imgH="761762" progId="CorelDRAW.Graphic.9">
                  <p:embed/>
                </p:oleObj>
              </mc:Choice>
              <mc:Fallback>
                <p:oleObj r:id="rId4" imgW="778880" imgH="761762" progId="CorelDRAW.Graphic.9">
                  <p:embed/>
                  <p:pic>
                    <p:nvPicPr>
                      <p:cNvPr id="4915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49963"/>
                        <a:ext cx="6096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8" name="Rectangle 5"/>
          <p:cNvSpPr>
            <a:spLocks noChangeArrowheads="1"/>
          </p:cNvSpPr>
          <p:nvPr/>
        </p:nvSpPr>
        <p:spPr bwMode="auto">
          <a:xfrm>
            <a:off x="1371600" y="6096000"/>
            <a:ext cx="48768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743200" algn="ctr"/>
                <a:tab pos="5486400" algn="r"/>
              </a:tabLs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tabLst>
                <a:tab pos="2743200" algn="ctr"/>
                <a:tab pos="5486400" algn="r"/>
              </a:tabLs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tabLst>
                <a:tab pos="2743200" algn="ctr"/>
                <a:tab pos="5486400" algn="r"/>
              </a:tabLs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tabLst>
                <a:tab pos="2743200" algn="ctr"/>
                <a:tab pos="5486400" algn="r"/>
              </a:tabLs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tabLst>
                <a:tab pos="2743200" algn="ctr"/>
                <a:tab pos="5486400" algn="r"/>
              </a:tabLs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1400">
                <a:latin typeface="Helvetica YU" pitchFamily="34" charset="0"/>
              </a:rPr>
              <a:t>LEDA - Laboratory for Electronic Design Automation </a:t>
            </a:r>
            <a:endParaRPr lang="en-US" altLang="en-US" sz="1400">
              <a:latin typeface="Times New Roman" pitchFamily="18" charset="0"/>
            </a:endParaRPr>
          </a:p>
          <a:p>
            <a:r>
              <a:rPr lang="en-US" altLang="en-US" sz="1400">
                <a:latin typeface="Helvetica YU" pitchFamily="34" charset="0"/>
              </a:rPr>
              <a:t>http://leda.elfak.ni.ac.yu/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304446" name="Rectangle 318"/>
          <p:cNvSpPr>
            <a:spLocks noChangeArrowheads="1"/>
          </p:cNvSpPr>
          <p:nvPr/>
        </p:nvSpPr>
        <p:spPr bwMode="auto">
          <a:xfrm>
            <a:off x="1828800" y="1295400"/>
            <a:ext cx="6553200" cy="5334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sr-Latn-CS" altLang="en-US" sz="2000" b="1">
                <a:solidFill>
                  <a:srgbClr val="000099"/>
                </a:solidFill>
                <a:latin typeface="Arial" charset="0"/>
              </a:rPr>
              <a:t>Gustina snage je velika i čip se greje</a:t>
            </a:r>
          </a:p>
        </p:txBody>
      </p:sp>
      <p:sp>
        <p:nvSpPr>
          <p:cNvPr id="142" name="Rectangle 318"/>
          <p:cNvSpPr>
            <a:spLocks noChangeArrowheads="1"/>
          </p:cNvSpPr>
          <p:nvPr/>
        </p:nvSpPr>
        <p:spPr bwMode="auto">
          <a:xfrm>
            <a:off x="457200" y="2286000"/>
            <a:ext cx="3276600" cy="5334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sr-Latn-CS" altLang="en-US" sz="2000" b="1">
                <a:solidFill>
                  <a:srgbClr val="000099"/>
                </a:solidFill>
                <a:latin typeface="Arial" charset="0"/>
              </a:rPr>
              <a:t>Ringla</a:t>
            </a:r>
          </a:p>
        </p:txBody>
      </p:sp>
      <p:sp>
        <p:nvSpPr>
          <p:cNvPr id="143" name="Rectangle 318"/>
          <p:cNvSpPr>
            <a:spLocks noChangeArrowheads="1"/>
          </p:cNvSpPr>
          <p:nvPr/>
        </p:nvSpPr>
        <p:spPr bwMode="auto">
          <a:xfrm>
            <a:off x="4800600" y="2265363"/>
            <a:ext cx="3276600" cy="5334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sr-Latn-CS" altLang="en-US" sz="2000" b="1">
                <a:solidFill>
                  <a:srgbClr val="000099"/>
                </a:solidFill>
                <a:latin typeface="Arial" charset="0"/>
              </a:rPr>
              <a:t>Procesor</a:t>
            </a:r>
          </a:p>
        </p:txBody>
      </p:sp>
      <p:pic>
        <p:nvPicPr>
          <p:cNvPr id="4916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2970213"/>
            <a:ext cx="645795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446" grpId="0" animBg="1" autoUpdateAnimBg="0"/>
      <p:bldP spid="142" grpId="0" animBg="1" autoUpdateAnimBg="0"/>
      <p:bldP spid="143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10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A86C2F49-9D61-4708-B464-4037DCDB1D67}" type="slidenum">
              <a:rPr lang="en-US" altLang="en-US" sz="1400" smtClean="0">
                <a:solidFill>
                  <a:schemeClr val="folHlink"/>
                </a:solidFill>
                <a:latin typeface="Times New Roman" pitchFamily="18" charset="0"/>
              </a:rPr>
              <a:pPr/>
              <a:t>4</a:t>
            </a:fld>
            <a:endParaRPr lang="en-US" altLang="en-US" sz="140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6149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566863" y="1828800"/>
            <a:ext cx="6662737" cy="3810000"/>
          </a:xfrm>
          <a:solidFill>
            <a:schemeClr val="bg2"/>
          </a:solidFill>
        </p:spPr>
        <p:txBody>
          <a:bodyPr/>
          <a:lstStyle/>
          <a:p>
            <a:pPr marL="609600" indent="-609600" algn="l">
              <a:spcBef>
                <a:spcPct val="0"/>
              </a:spcBef>
              <a:buClrTx/>
              <a:buFontTx/>
              <a:buNone/>
            </a:pPr>
            <a:endParaRPr lang="en-US" altLang="en-US" sz="2400" b="1">
              <a:cs typeface="Times New Roman" pitchFamily="18" charset="0"/>
            </a:endParaRPr>
          </a:p>
          <a:p>
            <a:pPr marL="609600" indent="-609600" algn="l">
              <a:spcBef>
                <a:spcPct val="0"/>
              </a:spcBef>
              <a:buClrTx/>
            </a:pPr>
            <a:r>
              <a:rPr lang="en-US" altLang="en-US" b="1">
                <a:cs typeface="Times New Roman" pitchFamily="18" charset="0"/>
              </a:rPr>
              <a:t>1. </a:t>
            </a:r>
            <a:r>
              <a:rPr lang="sr-Latn-CS" altLang="en-US" b="1"/>
              <a:t>Uvod  - osnovni pojmovi</a:t>
            </a:r>
            <a:endParaRPr lang="en-US" altLang="en-US" b="1">
              <a:cs typeface="Times New Roman" pitchFamily="18" charset="0"/>
            </a:endParaRPr>
          </a:p>
          <a:p>
            <a:pPr marL="609600" indent="-609600" algn="l">
              <a:spcBef>
                <a:spcPct val="0"/>
              </a:spcBef>
              <a:buClrTx/>
              <a:buFontTx/>
              <a:buNone/>
            </a:pPr>
            <a:r>
              <a:rPr lang="en-US" altLang="en-US" sz="2800" b="1">
                <a:cs typeface="Times New Roman" pitchFamily="18" charset="0"/>
              </a:rPr>
              <a:t>	1.1 Definicija</a:t>
            </a:r>
          </a:p>
          <a:p>
            <a:pPr marL="609600" indent="-609600" algn="l">
              <a:spcBef>
                <a:spcPct val="0"/>
              </a:spcBef>
              <a:buClrTx/>
              <a:buFontTx/>
              <a:buNone/>
            </a:pPr>
            <a:r>
              <a:rPr lang="en-US" altLang="en-US" sz="2800" b="1">
                <a:cs typeface="Times New Roman" pitchFamily="18" charset="0"/>
              </a:rPr>
              <a:t>	1.2 Faze projektovanja</a:t>
            </a:r>
          </a:p>
          <a:p>
            <a:pPr marL="609600" indent="-609600" algn="l">
              <a:spcBef>
                <a:spcPct val="0"/>
              </a:spcBef>
              <a:buClrTx/>
              <a:buFontTx/>
              <a:buNone/>
            </a:pPr>
            <a:r>
              <a:rPr lang="en-US" altLang="en-US" sz="2800" b="1">
                <a:cs typeface="Times New Roman" pitchFamily="18" charset="0"/>
              </a:rPr>
              <a:t>	1.3 Projektovanje u u</a:t>
            </a:r>
            <a:r>
              <a:rPr lang="sr-Latn-CS" altLang="en-US" sz="2800" b="1"/>
              <a:t>ž</a:t>
            </a:r>
            <a:r>
              <a:rPr lang="en-US" altLang="en-US" sz="2800" b="1">
                <a:cs typeface="Times New Roman" pitchFamily="18" charset="0"/>
              </a:rPr>
              <a:t>em smislu</a:t>
            </a:r>
          </a:p>
          <a:p>
            <a:pPr marL="609600" indent="-609600" algn="l">
              <a:spcBef>
                <a:spcPct val="0"/>
              </a:spcBef>
              <a:buClrTx/>
              <a:buFontTx/>
              <a:buNone/>
            </a:pPr>
            <a:r>
              <a:rPr lang="en-US" altLang="en-US" sz="2800" b="1">
                <a:cs typeface="Times New Roman" pitchFamily="18" charset="0"/>
              </a:rPr>
              <a:t>	1.4 Aspekti projektovanja</a:t>
            </a:r>
          </a:p>
          <a:p>
            <a:pPr marL="609600" indent="-609600" algn="l">
              <a:spcBef>
                <a:spcPct val="0"/>
              </a:spcBef>
              <a:buClrTx/>
              <a:buFontTx/>
              <a:buNone/>
            </a:pPr>
            <a:endParaRPr lang="en-US" altLang="en-US" sz="2800" b="1">
              <a:cs typeface="Times New Roman" pitchFamily="18" charset="0"/>
            </a:endParaRPr>
          </a:p>
        </p:txBody>
      </p:sp>
      <p:graphicFrame>
        <p:nvGraphicFramePr>
          <p:cNvPr id="6146" name="Object 1028"/>
          <p:cNvGraphicFramePr>
            <a:graphicFrameLocks noChangeAspect="1"/>
          </p:cNvGraphicFramePr>
          <p:nvPr/>
        </p:nvGraphicFramePr>
        <p:xfrm>
          <a:off x="7010400" y="6049963"/>
          <a:ext cx="6096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" r:id="rId4" imgW="778880" imgH="761762" progId="CorelDRAW.Graphic.9">
                  <p:embed/>
                </p:oleObj>
              </mc:Choice>
              <mc:Fallback>
                <p:oleObj r:id="rId4" imgW="778880" imgH="761762" progId="CorelDRAW.Graphic.9">
                  <p:embed/>
                  <p:pic>
                    <p:nvPicPr>
                      <p:cNvPr id="6146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49963"/>
                        <a:ext cx="6096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371600" y="381000"/>
            <a:ext cx="7380288" cy="685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762000" indent="-762000" eaLnBrk="1" hangingPunct="1">
              <a:defRPr/>
            </a:pPr>
            <a:r>
              <a:rPr lang="sr-Latn-CS" altLang="en-US" sz="3200" b="1" kern="0" dirty="0"/>
              <a:t>P</a:t>
            </a:r>
            <a:r>
              <a:rPr lang="en-US" altLang="en-US" sz="3200" b="1" kern="0" dirty="0" err="1">
                <a:cs typeface="Times New Roman" pitchFamily="18" charset="0"/>
              </a:rPr>
              <a:t>rojektovanj</a:t>
            </a:r>
            <a:r>
              <a:rPr lang="sr-Latn-CS" altLang="en-US" sz="3200" b="1" kern="0" dirty="0"/>
              <a:t>e</a:t>
            </a:r>
            <a:r>
              <a:rPr lang="en-US" altLang="en-US" sz="3200" b="1" kern="0" dirty="0"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cs typeface="Times New Roman" pitchFamily="18" charset="0"/>
              </a:rPr>
              <a:t>elektronskih</a:t>
            </a:r>
            <a:r>
              <a:rPr lang="en-US" altLang="en-US" sz="3200" b="1" kern="0" dirty="0">
                <a:cs typeface="Times New Roman" pitchFamily="18" charset="0"/>
              </a:rPr>
              <a:t> kola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10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EC89FF31-D5E8-4AD2-A3AD-33F788EC8973}" type="slidenum">
              <a:rPr lang="en-US" altLang="en-US" sz="1400" smtClean="0">
                <a:solidFill>
                  <a:schemeClr val="folHlink"/>
                </a:solidFill>
                <a:latin typeface="Times New Roman" pitchFamily="18" charset="0"/>
              </a:rPr>
              <a:pPr/>
              <a:t>40</a:t>
            </a:fld>
            <a:endParaRPr lang="en-US" altLang="en-US" sz="140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50181" name="Rectangle 1026"/>
          <p:cNvSpPr>
            <a:spLocks noGrp="1" noChangeArrowheads="1"/>
          </p:cNvSpPr>
          <p:nvPr>
            <p:ph type="ctr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r-Latn-CS" altLang="en-US" sz="2400" b="1"/>
              <a:t>Tehnološki</a:t>
            </a:r>
            <a:r>
              <a:rPr lang="en-US" altLang="en-US" sz="2400" b="1">
                <a:cs typeface="Times New Roman" pitchFamily="18" charset="0"/>
              </a:rPr>
              <a:t> </a:t>
            </a:r>
            <a:r>
              <a:rPr lang="sr-Latn-CS" altLang="en-US" sz="2400" b="1"/>
              <a:t>a</a:t>
            </a:r>
            <a:r>
              <a:rPr lang="en-US" altLang="en-US" sz="2400" b="1">
                <a:cs typeface="Times New Roman" pitchFamily="18" charset="0"/>
              </a:rPr>
              <a:t>spekt projektovanja</a:t>
            </a:r>
            <a:endParaRPr lang="sr-Latn-CS" altLang="en-US" sz="2400" b="1"/>
          </a:p>
        </p:txBody>
      </p:sp>
      <p:sp>
        <p:nvSpPr>
          <p:cNvPr id="50182" name="Rectangle 1027"/>
          <p:cNvSpPr>
            <a:spLocks noChangeArrowheads="1"/>
          </p:cNvSpPr>
          <p:nvPr/>
        </p:nvSpPr>
        <p:spPr bwMode="auto">
          <a:xfrm>
            <a:off x="4162425" y="30257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  <p:graphicFrame>
        <p:nvGraphicFramePr>
          <p:cNvPr id="50178" name="Object 1028"/>
          <p:cNvGraphicFramePr>
            <a:graphicFrameLocks noChangeAspect="1"/>
          </p:cNvGraphicFramePr>
          <p:nvPr/>
        </p:nvGraphicFramePr>
        <p:xfrm>
          <a:off x="7010400" y="6049963"/>
          <a:ext cx="6096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3" r:id="rId4" imgW="778880" imgH="761762" progId="CorelDRAW.Graphic.9">
                  <p:embed/>
                </p:oleObj>
              </mc:Choice>
              <mc:Fallback>
                <p:oleObj r:id="rId4" imgW="778880" imgH="761762" progId="CorelDRAW.Graphic.9">
                  <p:embed/>
                  <p:pic>
                    <p:nvPicPr>
                      <p:cNvPr id="50178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49963"/>
                        <a:ext cx="6096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6298" name="Rectangle 1162"/>
          <p:cNvSpPr>
            <a:spLocks noChangeArrowheads="1"/>
          </p:cNvSpPr>
          <p:nvPr/>
        </p:nvSpPr>
        <p:spPr bwMode="auto">
          <a:xfrm>
            <a:off x="3505200" y="1447800"/>
            <a:ext cx="4419600" cy="23622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sr-Latn-CS" altLang="en-US" sz="2000" b="1">
                <a:solidFill>
                  <a:srgbClr val="000099"/>
                </a:solidFill>
                <a:latin typeface="Arial" charset="0"/>
              </a:rPr>
              <a:t>Procesori sa dva jezgra </a:t>
            </a:r>
          </a:p>
          <a:p>
            <a:pPr algn="ctr" eaLnBrk="1" hangingPunct="1">
              <a:defRPr/>
            </a:pPr>
            <a:r>
              <a:rPr lang="sr-Latn-CS" altLang="en-US" sz="2000" b="1">
                <a:solidFill>
                  <a:srgbClr val="000099"/>
                </a:solidFill>
                <a:latin typeface="Arial" charset="0"/>
              </a:rPr>
              <a:t>(od aprila 2005.)</a:t>
            </a:r>
          </a:p>
          <a:p>
            <a:pPr algn="ctr" eaLnBrk="1" hangingPunct="1">
              <a:defRPr/>
            </a:pPr>
            <a:r>
              <a:rPr lang="en-US" altLang="en-US" sz="2000">
                <a:latin typeface="Verdana" pitchFamily="34" charset="0"/>
              </a:rPr>
              <a:t>Intel® Pentium® processor</a:t>
            </a:r>
            <a:endParaRPr lang="sr-Latn-CS" altLang="en-US" sz="2000">
              <a:latin typeface="Verdana" pitchFamily="34" charset="0"/>
            </a:endParaRPr>
          </a:p>
          <a:p>
            <a:pPr algn="ctr" eaLnBrk="1" hangingPunct="1">
              <a:defRPr/>
            </a:pPr>
            <a:r>
              <a:rPr lang="en-US" altLang="en-US" sz="2000">
                <a:latin typeface="Verdana" pitchFamily="34" charset="0"/>
              </a:rPr>
              <a:t> Extreme Edition die</a:t>
            </a:r>
            <a:endParaRPr lang="sr-Latn-CS" altLang="en-US" sz="2000">
              <a:latin typeface="Verdana" pitchFamily="34" charset="0"/>
            </a:endParaRPr>
          </a:p>
          <a:p>
            <a:pPr algn="ctr" eaLnBrk="1" hangingPunct="1">
              <a:defRPr/>
            </a:pPr>
            <a:r>
              <a:rPr lang="en-US" altLang="en-US" sz="2000">
                <a:latin typeface="Verdana" pitchFamily="34" charset="0"/>
              </a:rPr>
              <a:t>AMD Athlon™ 64 X2 </a:t>
            </a:r>
            <a:endParaRPr lang="sr-Latn-CS" altLang="en-US" sz="2000">
              <a:latin typeface="Verdana" pitchFamily="34" charset="0"/>
            </a:endParaRPr>
          </a:p>
          <a:p>
            <a:pPr algn="ctr" eaLnBrk="1" hangingPunct="1">
              <a:defRPr/>
            </a:pPr>
            <a:r>
              <a:rPr lang="en-US" altLang="en-US" sz="2000">
                <a:latin typeface="Verdana" pitchFamily="34" charset="0"/>
              </a:rPr>
              <a:t>Dual-Core Processor </a:t>
            </a:r>
            <a:endParaRPr lang="sr-Latn-CS" altLang="en-US" sz="2000">
              <a:latin typeface="Verdana" pitchFamily="34" charset="0"/>
            </a:endParaRPr>
          </a:p>
          <a:p>
            <a:pPr algn="ctr" eaLnBrk="1" hangingPunct="1">
              <a:defRPr/>
            </a:pPr>
            <a:r>
              <a:rPr lang="en-US" altLang="en-US" sz="2000">
                <a:latin typeface="Verdana" pitchFamily="34" charset="0"/>
              </a:rPr>
              <a:t>for Desktop</a:t>
            </a:r>
          </a:p>
        </p:txBody>
      </p:sp>
      <p:grpSp>
        <p:nvGrpSpPr>
          <p:cNvPr id="50185" name="Group 1172"/>
          <p:cNvGrpSpPr>
            <a:grpSpLocks/>
          </p:cNvGrpSpPr>
          <p:nvPr/>
        </p:nvGrpSpPr>
        <p:grpSpPr bwMode="auto">
          <a:xfrm>
            <a:off x="1970088" y="2117725"/>
            <a:ext cx="5205412" cy="2576513"/>
            <a:chOff x="0" y="-29"/>
            <a:chExt cx="3279" cy="1623"/>
          </a:xfrm>
        </p:grpSpPr>
        <p:sp>
          <p:nvSpPr>
            <p:cNvPr id="50188" name="Rectangle 1163"/>
            <p:cNvSpPr>
              <a:spLocks noChangeArrowheads="1"/>
            </p:cNvSpPr>
            <p:nvPr/>
          </p:nvSpPr>
          <p:spPr bwMode="auto">
            <a:xfrm>
              <a:off x="0" y="-29"/>
              <a:ext cx="327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endParaRPr lang="en-US" altLang="en-US"/>
            </a:p>
          </p:txBody>
        </p:sp>
        <p:grpSp>
          <p:nvGrpSpPr>
            <p:cNvPr id="50189" name="Group 1171"/>
            <p:cNvGrpSpPr>
              <a:grpSpLocks/>
            </p:cNvGrpSpPr>
            <p:nvPr/>
          </p:nvGrpSpPr>
          <p:grpSpPr bwMode="auto">
            <a:xfrm>
              <a:off x="0" y="-29"/>
              <a:ext cx="3195" cy="1623"/>
              <a:chOff x="0" y="-29"/>
              <a:chExt cx="3195" cy="1623"/>
            </a:xfrm>
          </p:grpSpPr>
          <p:sp>
            <p:nvSpPr>
              <p:cNvPr id="50190" name="Rectangle 1164"/>
              <p:cNvSpPr>
                <a:spLocks noChangeArrowheads="1"/>
              </p:cNvSpPr>
              <p:nvPr/>
            </p:nvSpPr>
            <p:spPr bwMode="auto">
              <a:xfrm>
                <a:off x="0" y="-29"/>
                <a:ext cx="319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9pPr>
              </a:lstStyle>
              <a:p>
                <a:pPr>
                  <a:buFont typeface="Wingdings" pitchFamily="2" charset="2"/>
                  <a:buNone/>
                </a:pPr>
                <a:endParaRPr lang="en-US" altLang="en-US"/>
              </a:p>
            </p:txBody>
          </p:sp>
          <p:grpSp>
            <p:nvGrpSpPr>
              <p:cNvPr id="50191" name="Group 1170"/>
              <p:cNvGrpSpPr>
                <a:grpSpLocks/>
              </p:cNvGrpSpPr>
              <p:nvPr/>
            </p:nvGrpSpPr>
            <p:grpSpPr bwMode="auto">
              <a:xfrm>
                <a:off x="0" y="-29"/>
                <a:ext cx="3195" cy="1623"/>
                <a:chOff x="0" y="-29"/>
                <a:chExt cx="3195" cy="1623"/>
              </a:xfrm>
            </p:grpSpPr>
            <p:sp>
              <p:nvSpPr>
                <p:cNvPr id="50192" name="Rectangle 1165"/>
                <p:cNvSpPr>
                  <a:spLocks noChangeArrowheads="1"/>
                </p:cNvSpPr>
                <p:nvPr/>
              </p:nvSpPr>
              <p:spPr bwMode="auto">
                <a:xfrm>
                  <a:off x="0" y="-29"/>
                  <a:ext cx="3195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Times Roman YU" pitchFamily="18" charset="0"/>
                      <a:cs typeface="Times New Roman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Roman YU" pitchFamily="18" charset="0"/>
                      <a:cs typeface="Times New Roman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Roman YU" pitchFamily="18" charset="0"/>
                      <a:cs typeface="Times New Roman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Roman YU" pitchFamily="18" charset="0"/>
                      <a:cs typeface="Times New Roman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Roman YU" pitchFamily="18" charset="0"/>
                      <a:cs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Roman YU" pitchFamily="18" charset="0"/>
                      <a:cs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Roman YU" pitchFamily="18" charset="0"/>
                      <a:cs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Roman YU" pitchFamily="18" charset="0"/>
                      <a:cs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Roman YU" pitchFamily="18" charset="0"/>
                      <a:cs typeface="Times New Roman" pitchFamily="18" charset="0"/>
                    </a:defRPr>
                  </a:lvl9pPr>
                </a:lstStyle>
                <a:p>
                  <a:pPr>
                    <a:buFont typeface="Wingdings" pitchFamily="2" charset="2"/>
                    <a:buNone/>
                  </a:pPr>
                  <a:endParaRPr lang="en-US" altLang="en-US"/>
                </a:p>
              </p:txBody>
            </p:sp>
            <p:grpSp>
              <p:nvGrpSpPr>
                <p:cNvPr id="50193" name="Group 116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63" cy="1594"/>
                  <a:chOff x="0" y="0"/>
                  <a:chExt cx="563" cy="1594"/>
                </a:xfrm>
              </p:grpSpPr>
              <p:sp>
                <p:nvSpPr>
                  <p:cNvPr id="50194" name="Rectangle 1166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563" cy="151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9522"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Times Roman YU" pitchFamily="18" charset="0"/>
                        <a:cs typeface="Times New Roman" pitchFamily="18" charset="0"/>
                      </a:defRPr>
                    </a:lvl1pPr>
                    <a:lvl2pPr marL="742950" indent="-285750">
                      <a:defRPr sz="2800">
                        <a:solidFill>
                          <a:schemeClr val="tx1"/>
                        </a:solidFill>
                        <a:latin typeface="Times Roman YU" pitchFamily="18" charset="0"/>
                        <a:cs typeface="Times New Roman" pitchFamily="18" charset="0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Times Roman YU" pitchFamily="18" charset="0"/>
                        <a:cs typeface="Times New Roman" pitchFamily="18" charset="0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Times Roman YU" pitchFamily="18" charset="0"/>
                        <a:cs typeface="Times New Roman" pitchFamily="18" charset="0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Times Roman YU" pitchFamily="18" charset="0"/>
                        <a:cs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Roman YU" pitchFamily="18" charset="0"/>
                        <a:cs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Roman YU" pitchFamily="18" charset="0"/>
                        <a:cs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Roman YU" pitchFamily="18" charset="0"/>
                        <a:cs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Roman YU" pitchFamily="18" charset="0"/>
                        <a:cs typeface="Times New Roman" pitchFamily="18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00">
                        <a:solidFill>
                          <a:srgbClr val="666666"/>
                        </a:solidFill>
                        <a:latin typeface="Verdana" pitchFamily="34" charset="0"/>
                      </a:rPr>
                      <a:t>  </a:t>
                    </a:r>
                    <a:r>
                      <a:rPr lang="en-US" altLang="en-US" sz="15000">
                        <a:solidFill>
                          <a:srgbClr val="666666"/>
                        </a:solidFill>
                        <a:latin typeface="Verdana" pitchFamily="34" charset="0"/>
                      </a:rPr>
                      <a:t> </a:t>
                    </a:r>
                    <a:r>
                      <a:rPr lang="en-US" altLang="en-US" sz="200">
                        <a:solidFill>
                          <a:srgbClr val="666666"/>
                        </a:solidFill>
                        <a:latin typeface="Verdana" pitchFamily="34" charset="0"/>
                      </a:rPr>
                      <a:t>                                                                                                                        </a:t>
                    </a:r>
                  </a:p>
                </p:txBody>
              </p:sp>
              <p:sp>
                <p:nvSpPr>
                  <p:cNvPr id="50195" name="Rectangle 116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517"/>
                    <a:ext cx="563" cy="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800">
                        <a:solidFill>
                          <a:schemeClr val="tx1"/>
                        </a:solidFill>
                        <a:latin typeface="Times Roman YU" pitchFamily="18" charset="0"/>
                        <a:cs typeface="Times New Roman" pitchFamily="18" charset="0"/>
                      </a:defRPr>
                    </a:lvl1pPr>
                    <a:lvl2pPr marL="742950" indent="-285750">
                      <a:defRPr sz="2800">
                        <a:solidFill>
                          <a:schemeClr val="tx1"/>
                        </a:solidFill>
                        <a:latin typeface="Times Roman YU" pitchFamily="18" charset="0"/>
                        <a:cs typeface="Times New Roman" pitchFamily="18" charset="0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Times Roman YU" pitchFamily="18" charset="0"/>
                        <a:cs typeface="Times New Roman" pitchFamily="18" charset="0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Times Roman YU" pitchFamily="18" charset="0"/>
                        <a:cs typeface="Times New Roman" pitchFamily="18" charset="0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Times Roman YU" pitchFamily="18" charset="0"/>
                        <a:cs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Roman YU" pitchFamily="18" charset="0"/>
                        <a:cs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Roman YU" pitchFamily="18" charset="0"/>
                        <a:cs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Roman YU" pitchFamily="18" charset="0"/>
                        <a:cs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 Roman YU" pitchFamily="18" charset="0"/>
                        <a:cs typeface="Times New Roman" pitchFamily="18" charset="0"/>
                      </a:defRPr>
                    </a:lvl9pPr>
                  </a:lstStyle>
                  <a:p>
                    <a:pPr algn="ctr" eaLnBrk="1" hangingPunct="1"/>
                    <a:r>
                      <a:rPr lang="en-US" altLang="en-US" sz="200">
                        <a:solidFill>
                          <a:srgbClr val="555555"/>
                        </a:solidFill>
                        <a:latin typeface="Verdana" pitchFamily="34" charset="0"/>
                      </a:rPr>
                      <a:t>Intel® Pentium® processor Extreme Edition die</a:t>
                    </a:r>
                    <a:endParaRPr lang="en-US" altLang="en-US" sz="2400">
                      <a:latin typeface="Times New Roman" pitchFamily="18" charset="0"/>
                    </a:endParaRPr>
                  </a:p>
                </p:txBody>
              </p:sp>
            </p:grpSp>
          </p:grpSp>
        </p:grpSp>
      </p:grpSp>
      <p:pic>
        <p:nvPicPr>
          <p:cNvPr id="50186" name="Picture 1167" descr="Intel® Pentium® processor Extreme Edition di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171291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7" name="Picture 1174" descr="untitle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962400"/>
            <a:ext cx="41910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6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298" grpId="0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10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D9B982D7-2404-499E-8B39-39FAD6C9A3EB}" type="slidenum">
              <a:rPr lang="en-US" altLang="en-US" sz="1400" smtClean="0">
                <a:solidFill>
                  <a:schemeClr val="folHlink"/>
                </a:solidFill>
                <a:latin typeface="Times New Roman" pitchFamily="18" charset="0"/>
              </a:rPr>
              <a:pPr/>
              <a:t>41</a:t>
            </a:fld>
            <a:endParaRPr lang="en-US" altLang="en-US" sz="140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51205" name="Rectangle 2"/>
          <p:cNvSpPr>
            <a:spLocks noGrp="1" noChangeArrowheads="1"/>
          </p:cNvSpPr>
          <p:nvPr>
            <p:ph type="ctr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r-Latn-CS" altLang="en-US" sz="2400" b="1"/>
              <a:t>Sistemski aspekt projektovanja</a:t>
            </a:r>
            <a:endParaRPr lang="en-US" altLang="en-US" sz="2400" b="1"/>
          </a:p>
        </p:txBody>
      </p:sp>
      <p:sp>
        <p:nvSpPr>
          <p:cNvPr id="51206" name="Rectangle 4"/>
          <p:cNvSpPr>
            <a:spLocks noChangeArrowheads="1"/>
          </p:cNvSpPr>
          <p:nvPr/>
        </p:nvSpPr>
        <p:spPr bwMode="auto">
          <a:xfrm>
            <a:off x="4162425" y="30257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  <p:graphicFrame>
        <p:nvGraphicFramePr>
          <p:cNvPr id="51202" name="Object 5"/>
          <p:cNvGraphicFramePr>
            <a:graphicFrameLocks noChangeAspect="1"/>
          </p:cNvGraphicFramePr>
          <p:nvPr/>
        </p:nvGraphicFramePr>
        <p:xfrm>
          <a:off x="7010400" y="6049963"/>
          <a:ext cx="6096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1" r:id="rId4" imgW="778880" imgH="761762" progId="CorelDRAW.Graphic.9">
                  <p:embed/>
                </p:oleObj>
              </mc:Choice>
              <mc:Fallback>
                <p:oleObj r:id="rId4" imgW="778880" imgH="761762" progId="CorelDRAW.Graphic.9">
                  <p:embed/>
                  <p:pic>
                    <p:nvPicPr>
                      <p:cNvPr id="5120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49963"/>
                        <a:ext cx="6096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8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2133600"/>
            <a:ext cx="6662738" cy="3200400"/>
          </a:xfrm>
          <a:solidFill>
            <a:schemeClr val="bg2"/>
          </a:solidFill>
        </p:spPr>
        <p:txBody>
          <a:bodyPr/>
          <a:lstStyle/>
          <a:p>
            <a:pPr marL="609600" indent="-609600" algn="l" eaLnBrk="1" hangingPunct="1"/>
            <a:r>
              <a:rPr lang="en-US" altLang="en-US" b="1">
                <a:solidFill>
                  <a:schemeClr val="bg1"/>
                </a:solidFill>
              </a:rPr>
              <a:t>Tehnolo</a:t>
            </a:r>
            <a:r>
              <a:rPr lang="sr-Latn-CS" altLang="en-US" b="1">
                <a:solidFill>
                  <a:schemeClr val="bg1"/>
                </a:solidFill>
              </a:rPr>
              <a:t>š</a:t>
            </a:r>
            <a:r>
              <a:rPr lang="en-US" altLang="en-US" b="1">
                <a:solidFill>
                  <a:schemeClr val="bg1"/>
                </a:solidFill>
              </a:rPr>
              <a:t>ki </a:t>
            </a:r>
            <a:r>
              <a:rPr lang="sr-Latn-CS" altLang="en-US" b="1">
                <a:solidFill>
                  <a:schemeClr val="bg1"/>
                </a:solidFill>
              </a:rPr>
              <a:t>aspekt projektovanja</a:t>
            </a:r>
          </a:p>
          <a:p>
            <a:pPr marL="609600" indent="-609600" algn="l" eaLnBrk="1" hangingPunct="1"/>
            <a:r>
              <a:rPr lang="sr-Latn-CS" altLang="en-US" b="1"/>
              <a:t>Sistemski aspekt projektovanja</a:t>
            </a:r>
          </a:p>
          <a:p>
            <a:pPr marL="609600" indent="-609600" algn="l" eaLnBrk="1" hangingPunct="1"/>
            <a:r>
              <a:rPr lang="sr-Latn-CS" altLang="en-US" b="1">
                <a:solidFill>
                  <a:schemeClr val="bg1"/>
                </a:solidFill>
              </a:rPr>
              <a:t>Aspekt testiranja</a:t>
            </a:r>
          </a:p>
          <a:p>
            <a:pPr marL="609600" indent="-609600" algn="l" eaLnBrk="1" hangingPunct="1"/>
            <a:r>
              <a:rPr lang="sr-Latn-CS" altLang="en-US" b="1">
                <a:solidFill>
                  <a:schemeClr val="bg1"/>
                </a:solidFill>
              </a:rPr>
              <a:t>Ekonomski i pravni aspekt</a:t>
            </a:r>
          </a:p>
          <a:p>
            <a:pPr marL="609600" indent="-609600" algn="l" eaLnBrk="1" hangingPunct="1"/>
            <a:r>
              <a:rPr lang="sr-Latn-CS" altLang="en-US" b="1">
                <a:solidFill>
                  <a:schemeClr val="bg1"/>
                </a:solidFill>
              </a:rPr>
              <a:t>Ekološki aspekt projektovanja</a:t>
            </a:r>
          </a:p>
          <a:p>
            <a:pPr marL="609600" indent="-609600" algn="l" eaLnBrk="1" hangingPunct="1"/>
            <a:endParaRPr lang="en-US" altLang="en-US" sz="2800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10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BEF7FD15-908F-43F6-A9B1-7C6D64AB5810}" type="slidenum">
              <a:rPr lang="en-US" altLang="en-US" sz="1400" smtClean="0">
                <a:solidFill>
                  <a:schemeClr val="folHlink"/>
                </a:solidFill>
                <a:latin typeface="Times New Roman" pitchFamily="18" charset="0"/>
              </a:rPr>
              <a:pPr/>
              <a:t>42</a:t>
            </a:fld>
            <a:endParaRPr lang="en-US" altLang="en-US" sz="140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52229" name="Rectangle 2"/>
          <p:cNvSpPr>
            <a:spLocks noGrp="1" noChangeArrowheads="1"/>
          </p:cNvSpPr>
          <p:nvPr>
            <p:ph type="ctr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r-Latn-CS" altLang="en-US" sz="2400" b="1"/>
              <a:t>Sistemski aspekt projektovanja</a:t>
            </a:r>
            <a:endParaRPr lang="en-US" altLang="en-US" sz="2400" b="1"/>
          </a:p>
        </p:txBody>
      </p:sp>
      <p:sp>
        <p:nvSpPr>
          <p:cNvPr id="52230" name="Rectangle 3"/>
          <p:cNvSpPr>
            <a:spLocks noChangeArrowheads="1"/>
          </p:cNvSpPr>
          <p:nvPr/>
        </p:nvSpPr>
        <p:spPr bwMode="auto">
          <a:xfrm>
            <a:off x="4162425" y="30257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  <p:graphicFrame>
        <p:nvGraphicFramePr>
          <p:cNvPr id="52226" name="Object 4"/>
          <p:cNvGraphicFramePr>
            <a:graphicFrameLocks noChangeAspect="1"/>
          </p:cNvGraphicFramePr>
          <p:nvPr/>
        </p:nvGraphicFramePr>
        <p:xfrm>
          <a:off x="7010400" y="6049963"/>
          <a:ext cx="6096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29" r:id="rId4" imgW="778880" imgH="761762" progId="CorelDRAW.Graphic.9">
                  <p:embed/>
                </p:oleObj>
              </mc:Choice>
              <mc:Fallback>
                <p:oleObj r:id="rId4" imgW="778880" imgH="761762" progId="CorelDRAW.Graphic.9">
                  <p:embed/>
                  <p:pic>
                    <p:nvPicPr>
                      <p:cNvPr id="5222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49963"/>
                        <a:ext cx="6096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2232" name="Picture 6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219200"/>
            <a:ext cx="5375049" cy="5947661"/>
          </a:xfr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10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E793E28C-CB1B-4098-88CD-88D5657D1C4C}" type="slidenum">
              <a:rPr lang="en-US" altLang="en-US" sz="1400" smtClean="0">
                <a:solidFill>
                  <a:schemeClr val="folHlink"/>
                </a:solidFill>
                <a:latin typeface="Times New Roman" pitchFamily="18" charset="0"/>
              </a:rPr>
              <a:pPr/>
              <a:t>43</a:t>
            </a:fld>
            <a:endParaRPr lang="en-US" altLang="en-US" sz="140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53253" name="Rectangle 2"/>
          <p:cNvSpPr>
            <a:spLocks noGrp="1" noChangeArrowheads="1"/>
          </p:cNvSpPr>
          <p:nvPr>
            <p:ph type="ctr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r-Latn-CS" altLang="en-US" sz="2400" b="1"/>
              <a:t>Sistemski aspekt projektovanja</a:t>
            </a:r>
            <a:endParaRPr lang="en-US" altLang="en-US" sz="2400" b="1"/>
          </a:p>
        </p:txBody>
      </p:sp>
      <p:sp>
        <p:nvSpPr>
          <p:cNvPr id="53254" name="Rectangle 3"/>
          <p:cNvSpPr>
            <a:spLocks noChangeArrowheads="1"/>
          </p:cNvSpPr>
          <p:nvPr/>
        </p:nvSpPr>
        <p:spPr bwMode="auto">
          <a:xfrm>
            <a:off x="4162425" y="30257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  <p:graphicFrame>
        <p:nvGraphicFramePr>
          <p:cNvPr id="53250" name="Object 4"/>
          <p:cNvGraphicFramePr>
            <a:graphicFrameLocks noChangeAspect="1"/>
          </p:cNvGraphicFramePr>
          <p:nvPr/>
        </p:nvGraphicFramePr>
        <p:xfrm>
          <a:off x="7010400" y="6049963"/>
          <a:ext cx="6096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77" r:id="rId4" imgW="778880" imgH="761762" progId="CorelDRAW.Graphic.9">
                  <p:embed/>
                </p:oleObj>
              </mc:Choice>
              <mc:Fallback>
                <p:oleObj r:id="rId4" imgW="778880" imgH="761762" progId="CorelDRAW.Graphic.9">
                  <p:embed/>
                  <p:pic>
                    <p:nvPicPr>
                      <p:cNvPr id="5325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49963"/>
                        <a:ext cx="6096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1128713" y="1949450"/>
            <a:ext cx="3695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sr-Latn-CS" altLang="en-US" sz="1800" b="1">
                <a:latin typeface="Times New Roman" pitchFamily="18" charset="0"/>
              </a:rPr>
              <a:t>Prvi let braća Rajt obavila su 1903.</a:t>
            </a:r>
            <a:r>
              <a:rPr lang="sr-Latn-CS" altLang="en-US" sz="2400" b="1">
                <a:latin typeface="Times New Roman" pitchFamily="18" charset="0"/>
              </a:rPr>
              <a:t> </a:t>
            </a:r>
          </a:p>
        </p:txBody>
      </p:sp>
      <p:pic>
        <p:nvPicPr>
          <p:cNvPr id="532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2640013"/>
            <a:ext cx="3357562" cy="227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1243013" y="4997450"/>
            <a:ext cx="1670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sr-Latn-CS" altLang="en-US" sz="1800" b="1">
                <a:latin typeface="Times New Roman" pitchFamily="18" charset="0"/>
              </a:rPr>
              <a:t>brzina 48km/h </a:t>
            </a:r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5176838" y="1949450"/>
            <a:ext cx="35099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sr-Latn-CS" altLang="en-US" sz="1800" b="1">
                <a:latin typeface="Times New Roman" pitchFamily="18" charset="0"/>
              </a:rPr>
              <a:t>Prvi putnički avion </a:t>
            </a:r>
          </a:p>
          <a:p>
            <a:pPr algn="ctr" eaLnBrk="1" hangingPunct="1"/>
            <a:r>
              <a:rPr lang="sr-Latn-CS" altLang="en-US" sz="1800" b="1">
                <a:latin typeface="Times New Roman" pitchFamily="18" charset="0"/>
              </a:rPr>
              <a:t>na mlazni pogon 1959. ~1000km/h</a:t>
            </a:r>
          </a:p>
        </p:txBody>
      </p:sp>
      <p:pic>
        <p:nvPicPr>
          <p:cNvPr id="53260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2711450"/>
            <a:ext cx="3810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5205413" y="4997450"/>
            <a:ext cx="2774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sr-Latn-CS" altLang="en-US" sz="1800" b="1">
                <a:latin typeface="Times New Roman" pitchFamily="18" charset="0"/>
              </a:rPr>
              <a:t>Danas, posle </a:t>
            </a:r>
            <a:r>
              <a:rPr lang="en-US" altLang="en-US" sz="1800" b="1">
                <a:latin typeface="Times New Roman" pitchFamily="18" charset="0"/>
              </a:rPr>
              <a:t>60 </a:t>
            </a:r>
            <a:r>
              <a:rPr lang="sr-Latn-CS" altLang="en-US" sz="1800" b="1">
                <a:latin typeface="Times New Roman" pitchFamily="18" charset="0"/>
              </a:rPr>
              <a:t>godina, </a:t>
            </a:r>
          </a:p>
          <a:p>
            <a:pPr eaLnBrk="1" hangingPunct="1"/>
            <a:r>
              <a:rPr lang="sr-Latn-CS" altLang="en-US" sz="1800" b="1">
                <a:latin typeface="Times New Roman" pitchFamily="18" charset="0"/>
              </a:rPr>
              <a:t>avioni lete istom brzinom</a:t>
            </a:r>
            <a:endParaRPr lang="en-US" altLang="en-US" sz="1800" b="1">
              <a:latin typeface="Times New Roman" pitchFamily="18" charset="0"/>
            </a:endParaRPr>
          </a:p>
        </p:txBody>
      </p:sp>
      <p:sp>
        <p:nvSpPr>
          <p:cNvPr id="53262" name="Text Box 14"/>
          <p:cNvSpPr txBox="1">
            <a:spLocks noChangeArrowheads="1"/>
          </p:cNvSpPr>
          <p:nvPr/>
        </p:nvSpPr>
        <p:spPr bwMode="auto">
          <a:xfrm>
            <a:off x="2528888" y="1295400"/>
            <a:ext cx="5108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sr-Latn-CS" altLang="en-US" sz="2400" b="1">
                <a:latin typeface="Times New Roman" pitchFamily="18" charset="0"/>
              </a:rPr>
              <a:t>Poređenje sa razvojem avio industrije</a:t>
            </a:r>
            <a:endParaRPr lang="en-US" altLang="en-US" sz="2400" b="1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10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E040D6B4-8AB5-473E-8ECF-D5B15847FE27}" type="slidenum">
              <a:rPr lang="en-US" altLang="en-US" sz="1400" smtClean="0">
                <a:solidFill>
                  <a:schemeClr val="folHlink"/>
                </a:solidFill>
                <a:latin typeface="Times New Roman" pitchFamily="18" charset="0"/>
              </a:rPr>
              <a:pPr/>
              <a:t>44</a:t>
            </a:fld>
            <a:endParaRPr lang="en-US" altLang="en-US" sz="140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54277" name="Rectangle 2"/>
          <p:cNvSpPr>
            <a:spLocks noGrp="1" noChangeArrowheads="1"/>
          </p:cNvSpPr>
          <p:nvPr>
            <p:ph type="ctr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r-Latn-CS" altLang="en-US" sz="2400" b="1"/>
              <a:t>Aspekt testiranja</a:t>
            </a:r>
            <a:endParaRPr lang="en-US" altLang="en-US" sz="2400" b="1"/>
          </a:p>
        </p:txBody>
      </p:sp>
      <p:sp>
        <p:nvSpPr>
          <p:cNvPr id="54278" name="Rectangle 3"/>
          <p:cNvSpPr>
            <a:spLocks noChangeArrowheads="1"/>
          </p:cNvSpPr>
          <p:nvPr/>
        </p:nvSpPr>
        <p:spPr bwMode="auto">
          <a:xfrm>
            <a:off x="4162425" y="30257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  <p:graphicFrame>
        <p:nvGraphicFramePr>
          <p:cNvPr id="54274" name="Object 4"/>
          <p:cNvGraphicFramePr>
            <a:graphicFrameLocks noChangeAspect="1"/>
          </p:cNvGraphicFramePr>
          <p:nvPr/>
        </p:nvGraphicFramePr>
        <p:xfrm>
          <a:off x="7010400" y="6049963"/>
          <a:ext cx="6096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5" r:id="rId4" imgW="778880" imgH="761762" progId="CorelDRAW.Graphic.9">
                  <p:embed/>
                </p:oleObj>
              </mc:Choice>
              <mc:Fallback>
                <p:oleObj r:id="rId4" imgW="778880" imgH="761762" progId="CorelDRAW.Graphic.9">
                  <p:embed/>
                  <p:pic>
                    <p:nvPicPr>
                      <p:cNvPr id="5427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49963"/>
                        <a:ext cx="6096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0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2133600"/>
            <a:ext cx="6662738" cy="3200400"/>
          </a:xfrm>
          <a:solidFill>
            <a:schemeClr val="bg2"/>
          </a:solidFill>
        </p:spPr>
        <p:txBody>
          <a:bodyPr/>
          <a:lstStyle/>
          <a:p>
            <a:pPr marL="609600" indent="-609600" algn="l" eaLnBrk="1" hangingPunct="1"/>
            <a:r>
              <a:rPr lang="en-US" altLang="en-US" b="1">
                <a:solidFill>
                  <a:schemeClr val="bg1"/>
                </a:solidFill>
              </a:rPr>
              <a:t>Tehnolo</a:t>
            </a:r>
            <a:r>
              <a:rPr lang="sr-Latn-CS" altLang="en-US" b="1">
                <a:solidFill>
                  <a:schemeClr val="bg1"/>
                </a:solidFill>
              </a:rPr>
              <a:t>š</a:t>
            </a:r>
            <a:r>
              <a:rPr lang="en-US" altLang="en-US" b="1">
                <a:solidFill>
                  <a:schemeClr val="bg1"/>
                </a:solidFill>
              </a:rPr>
              <a:t>ki </a:t>
            </a:r>
            <a:r>
              <a:rPr lang="sr-Latn-CS" altLang="en-US" b="1">
                <a:solidFill>
                  <a:schemeClr val="bg1"/>
                </a:solidFill>
              </a:rPr>
              <a:t>aspekt projektovanja</a:t>
            </a:r>
          </a:p>
          <a:p>
            <a:pPr marL="609600" indent="-609600" algn="l" eaLnBrk="1" hangingPunct="1"/>
            <a:r>
              <a:rPr lang="sr-Latn-CS" altLang="en-US" b="1">
                <a:solidFill>
                  <a:schemeClr val="bg1"/>
                </a:solidFill>
              </a:rPr>
              <a:t>Sistemski aspekt projektovanja</a:t>
            </a:r>
          </a:p>
          <a:p>
            <a:pPr marL="609600" indent="-609600" algn="l" eaLnBrk="1" hangingPunct="1"/>
            <a:r>
              <a:rPr lang="sr-Latn-CS" altLang="en-US" b="1"/>
              <a:t>Aspekt testiranja</a:t>
            </a:r>
          </a:p>
          <a:p>
            <a:pPr marL="609600" indent="-609600" algn="l" eaLnBrk="1" hangingPunct="1"/>
            <a:r>
              <a:rPr lang="sr-Latn-CS" altLang="en-US" b="1">
                <a:solidFill>
                  <a:schemeClr val="bg1"/>
                </a:solidFill>
              </a:rPr>
              <a:t>Ekonomski i pravni aspekt</a:t>
            </a:r>
          </a:p>
          <a:p>
            <a:pPr marL="609600" indent="-609600" algn="l" eaLnBrk="1" hangingPunct="1"/>
            <a:r>
              <a:rPr lang="sr-Latn-CS" altLang="en-US" b="1">
                <a:solidFill>
                  <a:schemeClr val="bg1"/>
                </a:solidFill>
              </a:rPr>
              <a:t>Ekološki aspekt projektovanja</a:t>
            </a:r>
            <a:endParaRPr lang="en-US" altLang="en-US" sz="280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Rectangle 10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549AB068-1B19-4E07-8E30-F65C15055AFA}" type="slidenum">
              <a:rPr lang="en-US" altLang="en-US" sz="1400" smtClean="0">
                <a:solidFill>
                  <a:schemeClr val="folHlink"/>
                </a:solidFill>
                <a:latin typeface="Times New Roman" pitchFamily="18" charset="0"/>
              </a:rPr>
              <a:pPr/>
              <a:t>45</a:t>
            </a:fld>
            <a:endParaRPr lang="en-US" altLang="en-US" sz="140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55302" name="Rectangle 2"/>
          <p:cNvSpPr>
            <a:spLocks noGrp="1" noChangeArrowheads="1"/>
          </p:cNvSpPr>
          <p:nvPr>
            <p:ph type="ctr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r-Latn-CS" altLang="en-US" sz="2400" b="1"/>
              <a:t>Aspekt testiranja</a:t>
            </a:r>
            <a:endParaRPr lang="en-US" altLang="en-US" sz="2400" b="1"/>
          </a:p>
        </p:txBody>
      </p:sp>
      <p:sp>
        <p:nvSpPr>
          <p:cNvPr id="55303" name="Rectangle 3"/>
          <p:cNvSpPr>
            <a:spLocks noChangeArrowheads="1"/>
          </p:cNvSpPr>
          <p:nvPr/>
        </p:nvSpPr>
        <p:spPr bwMode="auto">
          <a:xfrm>
            <a:off x="4162425" y="30257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  <p:graphicFrame>
        <p:nvGraphicFramePr>
          <p:cNvPr id="55298" name="Object 4"/>
          <p:cNvGraphicFramePr>
            <a:graphicFrameLocks noChangeAspect="1"/>
          </p:cNvGraphicFramePr>
          <p:nvPr/>
        </p:nvGraphicFramePr>
        <p:xfrm>
          <a:off x="7010400" y="6049963"/>
          <a:ext cx="6096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73" r:id="rId4" imgW="778880" imgH="761762" progId="CorelDRAW.Graphic.9">
                  <p:embed/>
                </p:oleObj>
              </mc:Choice>
              <mc:Fallback>
                <p:oleObj r:id="rId4" imgW="778880" imgH="761762" progId="CorelDRAW.Graphic.9">
                  <p:embed/>
                  <p:pic>
                    <p:nvPicPr>
                      <p:cNvPr id="5529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49963"/>
                        <a:ext cx="6096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218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990600" y="1295400"/>
            <a:ext cx="7743825" cy="3859213"/>
          </a:xfrm>
        </p:spPr>
        <p:txBody>
          <a:bodyPr/>
          <a:lstStyle/>
          <a:p>
            <a:pPr algn="r" eaLnBrk="1" hangingPunct="1"/>
            <a:r>
              <a:rPr lang="sr-Latn-CS" altLang="en-US" sz="2800" b="1"/>
              <a:t>Odgovor na pitanje da li su zadovoljeni projektni zahtevi</a:t>
            </a:r>
            <a:r>
              <a:rPr lang="de-DE" altLang="en-US" sz="2800" b="1"/>
              <a:t> - n</a:t>
            </a:r>
            <a:r>
              <a:rPr lang="sr-Latn-CS" altLang="en-US" sz="2800" b="1"/>
              <a:t>e unosi novu vrednost ali košta</a:t>
            </a:r>
          </a:p>
          <a:p>
            <a:pPr eaLnBrk="1" hangingPunct="1"/>
            <a:endParaRPr lang="en-GB" altLang="en-US" sz="2800" b="1"/>
          </a:p>
        </p:txBody>
      </p:sp>
      <p:sp>
        <p:nvSpPr>
          <p:cNvPr id="46090" name="Rectangle 6"/>
          <p:cNvSpPr>
            <a:spLocks noChangeArrowheads="1"/>
          </p:cNvSpPr>
          <p:nvPr/>
        </p:nvSpPr>
        <p:spPr bwMode="auto">
          <a:xfrm>
            <a:off x="6400800" y="3886200"/>
            <a:ext cx="2667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sr-Latn-CS" altLang="en-US" b="1">
                <a:latin typeface="Times New Roman" pitchFamily="18" charset="0"/>
              </a:rPr>
              <a:t>Pravilo 10x1</a:t>
            </a:r>
            <a:endParaRPr lang="en-GB" altLang="en-US" b="1">
              <a:latin typeface="Times New Roman" pitchFamily="18" charset="0"/>
            </a:endParaRPr>
          </a:p>
        </p:txBody>
      </p:sp>
      <p:graphicFrame>
        <p:nvGraphicFramePr>
          <p:cNvPr id="46091" name="Object 8"/>
          <p:cNvGraphicFramePr>
            <a:graphicFrameLocks noChangeAspect="1"/>
          </p:cNvGraphicFramePr>
          <p:nvPr/>
        </p:nvGraphicFramePr>
        <p:xfrm>
          <a:off x="1600200" y="2286000"/>
          <a:ext cx="3462338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74" name="CorelDRAW" r:id="rId6" imgW="5314950" imgH="5734050" progId="CorelDRAW.Graphic.11">
                  <p:embed/>
                </p:oleObj>
              </mc:Choice>
              <mc:Fallback>
                <p:oleObj name="CorelDRAW" r:id="rId6" imgW="5314950" imgH="5734050" progId="CorelDRAW.Graphic.11">
                  <p:embed/>
                  <p:pic>
                    <p:nvPicPr>
                      <p:cNvPr id="4609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286000"/>
                        <a:ext cx="3462338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2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2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2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2182" grpId="0" build="p"/>
      <p:bldP spid="4609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Rectangle 10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14048340-7F46-4E31-839B-22D569DB9F2C}" type="slidenum">
              <a:rPr lang="en-US" altLang="en-US" sz="1400" smtClean="0">
                <a:solidFill>
                  <a:schemeClr val="folHlink"/>
                </a:solidFill>
                <a:latin typeface="Times New Roman" pitchFamily="18" charset="0"/>
              </a:rPr>
              <a:pPr/>
              <a:t>46</a:t>
            </a:fld>
            <a:endParaRPr lang="en-US" altLang="en-US" sz="140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56326" name="Rectangle 2"/>
          <p:cNvSpPr>
            <a:spLocks noGrp="1" noChangeArrowheads="1"/>
          </p:cNvSpPr>
          <p:nvPr>
            <p:ph type="ctr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r-Latn-CS" altLang="en-US" sz="2400" b="1"/>
              <a:t>Aspekt testiranja</a:t>
            </a:r>
            <a:endParaRPr lang="en-US" altLang="en-US" sz="2400" b="1"/>
          </a:p>
        </p:txBody>
      </p:sp>
      <p:sp>
        <p:nvSpPr>
          <p:cNvPr id="56327" name="Rectangle 3"/>
          <p:cNvSpPr>
            <a:spLocks noChangeArrowheads="1"/>
          </p:cNvSpPr>
          <p:nvPr/>
        </p:nvSpPr>
        <p:spPr bwMode="auto">
          <a:xfrm>
            <a:off x="4162425" y="30257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  <p:graphicFrame>
        <p:nvGraphicFramePr>
          <p:cNvPr id="56322" name="Object 4"/>
          <p:cNvGraphicFramePr>
            <a:graphicFrameLocks noChangeAspect="1"/>
          </p:cNvGraphicFramePr>
          <p:nvPr/>
        </p:nvGraphicFramePr>
        <p:xfrm>
          <a:off x="7010400" y="6049963"/>
          <a:ext cx="6096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1" r:id="rId4" imgW="778880" imgH="761762" progId="CorelDRAW.Graphic.9">
                  <p:embed/>
                </p:oleObj>
              </mc:Choice>
              <mc:Fallback>
                <p:oleObj r:id="rId4" imgW="778880" imgH="761762" progId="CorelDRAW.Graphic.9">
                  <p:embed/>
                  <p:pic>
                    <p:nvPicPr>
                      <p:cNvPr id="5632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49963"/>
                        <a:ext cx="6096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218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990600" y="1295400"/>
            <a:ext cx="7743825" cy="3859213"/>
          </a:xfrm>
        </p:spPr>
        <p:txBody>
          <a:bodyPr/>
          <a:lstStyle/>
          <a:p>
            <a:pPr algn="r" eaLnBrk="1" hangingPunct="1"/>
            <a:r>
              <a:rPr lang="sr-Latn-CS" altLang="en-US" sz="2800" b="1"/>
              <a:t>Tokomm projektovanja voditi računa kako će se kolo testirati u različitim fazama proizvodnje.</a:t>
            </a:r>
          </a:p>
        </p:txBody>
      </p:sp>
      <p:graphicFrame>
        <p:nvGraphicFramePr>
          <p:cNvPr id="46091" name="Object 8"/>
          <p:cNvGraphicFramePr>
            <a:graphicFrameLocks noChangeAspect="1"/>
          </p:cNvGraphicFramePr>
          <p:nvPr/>
        </p:nvGraphicFramePr>
        <p:xfrm>
          <a:off x="1219200" y="2971800"/>
          <a:ext cx="2943225" cy="317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2" name="CorelDRAW" r:id="rId6" imgW="5314950" imgH="5734050" progId="CorelDRAW.Graphic.11">
                  <p:embed/>
                </p:oleObj>
              </mc:Choice>
              <mc:Fallback>
                <p:oleObj name="CorelDRAW" r:id="rId6" imgW="5314950" imgH="5734050" progId="CorelDRAW.Graphic.11">
                  <p:embed/>
                  <p:pic>
                    <p:nvPicPr>
                      <p:cNvPr id="4609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971800"/>
                        <a:ext cx="2943225" cy="317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4419600" y="2438400"/>
            <a:ext cx="4267200" cy="33242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sr-Latn-CS" b="1" dirty="0"/>
              <a:t>Cilj:</a:t>
            </a:r>
          </a:p>
          <a:p>
            <a:pPr marL="457200" indent="-457200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sr-Latn-CS" b="1" dirty="0"/>
              <a:t>Omogućiti testiranje, </a:t>
            </a:r>
          </a:p>
          <a:p>
            <a:pPr marL="457200" indent="-457200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sr-Latn-CS" b="1" dirty="0"/>
              <a:t>Olakšati  testiranje</a:t>
            </a:r>
          </a:p>
          <a:p>
            <a:pPr marL="457200" indent="-457200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sr-Latn-CS" b="1" dirty="0"/>
              <a:t>Ubrzati testiranje</a:t>
            </a:r>
          </a:p>
          <a:p>
            <a:pPr marL="457200" indent="-457200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sr-Latn-CS" b="1" dirty="0"/>
              <a:t>Po najmanjoj ceni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2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2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2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2182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10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8DB5FC35-7918-4475-9FB7-8B2D2692C32C}" type="slidenum">
              <a:rPr lang="en-US" altLang="en-US" sz="1400" smtClean="0">
                <a:solidFill>
                  <a:schemeClr val="folHlink"/>
                </a:solidFill>
                <a:latin typeface="Times New Roman" pitchFamily="18" charset="0"/>
              </a:rPr>
              <a:pPr/>
              <a:t>47</a:t>
            </a:fld>
            <a:endParaRPr lang="en-US" altLang="en-US" sz="140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57349" name="Rectangle 2"/>
          <p:cNvSpPr>
            <a:spLocks noGrp="1" noChangeArrowheads="1"/>
          </p:cNvSpPr>
          <p:nvPr>
            <p:ph type="ctr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r-Latn-CS" altLang="en-US" sz="2400" b="1"/>
              <a:t>Ekonomski aspekt</a:t>
            </a:r>
          </a:p>
        </p:txBody>
      </p:sp>
      <p:sp>
        <p:nvSpPr>
          <p:cNvPr id="57350" name="Rectangle 3"/>
          <p:cNvSpPr>
            <a:spLocks noChangeArrowheads="1"/>
          </p:cNvSpPr>
          <p:nvPr/>
        </p:nvSpPr>
        <p:spPr bwMode="auto">
          <a:xfrm>
            <a:off x="4162425" y="30257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  <p:graphicFrame>
        <p:nvGraphicFramePr>
          <p:cNvPr id="57346" name="Object 4"/>
          <p:cNvGraphicFramePr>
            <a:graphicFrameLocks noChangeAspect="1"/>
          </p:cNvGraphicFramePr>
          <p:nvPr/>
        </p:nvGraphicFramePr>
        <p:xfrm>
          <a:off x="7010400" y="6049963"/>
          <a:ext cx="6096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69" r:id="rId4" imgW="778880" imgH="761762" progId="CorelDRAW.Graphic.9">
                  <p:embed/>
                </p:oleObj>
              </mc:Choice>
              <mc:Fallback>
                <p:oleObj r:id="rId4" imgW="778880" imgH="761762" progId="CorelDRAW.Graphic.9">
                  <p:embed/>
                  <p:pic>
                    <p:nvPicPr>
                      <p:cNvPr id="5734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49963"/>
                        <a:ext cx="6096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2" name="Rectangle 45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2133600"/>
            <a:ext cx="6662738" cy="3048000"/>
          </a:xfrm>
          <a:solidFill>
            <a:schemeClr val="bg2"/>
          </a:solidFill>
        </p:spPr>
        <p:txBody>
          <a:bodyPr/>
          <a:lstStyle/>
          <a:p>
            <a:pPr marL="609600" indent="-609600" algn="l" eaLnBrk="1" hangingPunct="1"/>
            <a:r>
              <a:rPr lang="en-US" altLang="en-US" sz="2800" b="1">
                <a:solidFill>
                  <a:schemeClr val="bg1"/>
                </a:solidFill>
              </a:rPr>
              <a:t>Tehnolo</a:t>
            </a:r>
            <a:r>
              <a:rPr lang="sr-Latn-CS" altLang="en-US" sz="2800" b="1">
                <a:solidFill>
                  <a:schemeClr val="bg1"/>
                </a:solidFill>
              </a:rPr>
              <a:t>š</a:t>
            </a:r>
            <a:r>
              <a:rPr lang="en-US" altLang="en-US" sz="2800" b="1">
                <a:solidFill>
                  <a:schemeClr val="bg1"/>
                </a:solidFill>
              </a:rPr>
              <a:t>ki </a:t>
            </a:r>
            <a:r>
              <a:rPr lang="sr-Latn-CS" altLang="en-US" sz="2800" b="1">
                <a:solidFill>
                  <a:schemeClr val="bg1"/>
                </a:solidFill>
              </a:rPr>
              <a:t>aspekt projektovanja</a:t>
            </a:r>
          </a:p>
          <a:p>
            <a:pPr marL="609600" indent="-609600" algn="l" eaLnBrk="1" hangingPunct="1"/>
            <a:r>
              <a:rPr lang="sr-Latn-CS" altLang="en-US" sz="2800" b="1">
                <a:solidFill>
                  <a:schemeClr val="bg1"/>
                </a:solidFill>
              </a:rPr>
              <a:t>Sistemski aspekt projektovanja</a:t>
            </a:r>
          </a:p>
          <a:p>
            <a:pPr marL="609600" indent="-609600" algn="l" eaLnBrk="1" hangingPunct="1"/>
            <a:r>
              <a:rPr lang="sr-Latn-CS" altLang="en-US" sz="2800" b="1">
                <a:solidFill>
                  <a:schemeClr val="bg1"/>
                </a:solidFill>
              </a:rPr>
              <a:t>Aspekt testiranja</a:t>
            </a:r>
          </a:p>
          <a:p>
            <a:pPr marL="609600" indent="-609600" algn="l" eaLnBrk="1" hangingPunct="1"/>
            <a:r>
              <a:rPr lang="sr-Latn-CS" altLang="en-US" sz="2800" b="1"/>
              <a:t>Ekonomski i pravni aspekt</a:t>
            </a:r>
          </a:p>
          <a:p>
            <a:pPr marL="609600" indent="-609600" algn="l" eaLnBrk="1" hangingPunct="1"/>
            <a:r>
              <a:rPr lang="sr-Latn-CS" altLang="en-US" sz="2800" b="1">
                <a:solidFill>
                  <a:schemeClr val="bg1"/>
                </a:solidFill>
              </a:rPr>
              <a:t>Ekološki aspekt projektovanja</a:t>
            </a:r>
            <a:endParaRPr lang="en-US" altLang="en-US" sz="280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10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EFD6DA79-9AEF-4878-8217-AB567DD812D9}" type="slidenum">
              <a:rPr lang="en-US" altLang="en-US" sz="1400" smtClean="0">
                <a:solidFill>
                  <a:schemeClr val="folHlink"/>
                </a:solidFill>
                <a:latin typeface="Times New Roman" pitchFamily="18" charset="0"/>
              </a:rPr>
              <a:pPr/>
              <a:t>48</a:t>
            </a:fld>
            <a:endParaRPr lang="en-US" altLang="en-US" sz="140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58373" name="Rectangle 2"/>
          <p:cNvSpPr>
            <a:spLocks noGrp="1" noChangeArrowheads="1"/>
          </p:cNvSpPr>
          <p:nvPr>
            <p:ph type="ctr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r-Latn-CS" altLang="en-US" sz="2400" b="1"/>
              <a:t>Ekonomski  aspekt</a:t>
            </a:r>
          </a:p>
        </p:txBody>
      </p:sp>
      <p:sp>
        <p:nvSpPr>
          <p:cNvPr id="58374" name="Rectangle 3"/>
          <p:cNvSpPr>
            <a:spLocks noChangeArrowheads="1"/>
          </p:cNvSpPr>
          <p:nvPr/>
        </p:nvSpPr>
        <p:spPr bwMode="auto">
          <a:xfrm>
            <a:off x="4162425" y="30257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  <p:graphicFrame>
        <p:nvGraphicFramePr>
          <p:cNvPr id="58370" name="Object 4"/>
          <p:cNvGraphicFramePr>
            <a:graphicFrameLocks noChangeAspect="1"/>
          </p:cNvGraphicFramePr>
          <p:nvPr/>
        </p:nvGraphicFramePr>
        <p:xfrm>
          <a:off x="7010400" y="6049963"/>
          <a:ext cx="6096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17" r:id="rId4" imgW="778880" imgH="761762" progId="CorelDRAW.Graphic.9">
                  <p:embed/>
                </p:oleObj>
              </mc:Choice>
              <mc:Fallback>
                <p:oleObj r:id="rId4" imgW="778880" imgH="761762" progId="CorelDRAW.Graphic.9">
                  <p:embed/>
                  <p:pic>
                    <p:nvPicPr>
                      <p:cNvPr id="5837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49963"/>
                        <a:ext cx="6096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1066800" y="4648200"/>
            <a:ext cx="7239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sz="1800">
                <a:latin typeface="Times" pitchFamily="18" charset="0"/>
              </a:rPr>
              <a:t>http://www.techeye.net/mobile/mobile-phone-market-makes-a-comeback</a:t>
            </a: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1524000" y="1295400"/>
            <a:ext cx="4572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 algn="ctr"/>
            <a:r>
              <a:rPr lang="sr-Latn-CS" altLang="en-US" sz="2400" b="1">
                <a:solidFill>
                  <a:schemeClr val="accent2"/>
                </a:solidFill>
                <a:latin typeface="Arial" charset="0"/>
              </a:rPr>
              <a:t>Tržište mobilnih telefona</a:t>
            </a:r>
            <a:endParaRPr lang="en-US" altLang="en-US" sz="2400" b="1">
              <a:solidFill>
                <a:schemeClr val="accent2"/>
              </a:solidFill>
              <a:latin typeface="Arial" charset="0"/>
            </a:endParaRPr>
          </a:p>
          <a:p>
            <a:pPr algn="ctr"/>
            <a:r>
              <a:rPr lang="en-US" altLang="en-US" sz="2400" b="1">
                <a:solidFill>
                  <a:schemeClr val="accent2"/>
                </a:solidFill>
                <a:latin typeface="Arial" charset="0"/>
              </a:rPr>
              <a:t>(</a:t>
            </a:r>
            <a:r>
              <a:rPr lang="sr-Latn-CS" altLang="en-US" sz="2400" b="1">
                <a:solidFill>
                  <a:schemeClr val="accent2"/>
                </a:solidFill>
                <a:latin typeface="Arial" charset="0"/>
              </a:rPr>
              <a:t>Broj prodatih</a:t>
            </a:r>
            <a:r>
              <a:rPr lang="en-US" altLang="en-US" sz="2400" b="1">
                <a:solidFill>
                  <a:schemeClr val="accent2"/>
                </a:solidFill>
                <a:latin typeface="Arial" charset="0"/>
              </a:rPr>
              <a:t>)</a:t>
            </a: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1143000" y="2514600"/>
            <a:ext cx="5827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r>
              <a:rPr lang="sr-Latn-CS" altLang="en-US" sz="2400">
                <a:latin typeface="Arial" charset="0"/>
              </a:rPr>
              <a:t>Godina  </a:t>
            </a:r>
            <a:r>
              <a:rPr lang="en-US" altLang="en-US" sz="2400" b="1">
                <a:latin typeface="Arial" charset="0"/>
              </a:rPr>
              <a:t> </a:t>
            </a:r>
            <a:r>
              <a:rPr lang="sr-Latn-CS" altLang="en-US" sz="2400" b="1">
                <a:latin typeface="Arial" charset="0"/>
              </a:rPr>
              <a:t> </a:t>
            </a:r>
            <a:r>
              <a:rPr lang="en-US" altLang="en-US" sz="2400" b="1">
                <a:latin typeface="Arial" charset="0"/>
              </a:rPr>
              <a:t>1996  1997 </a:t>
            </a:r>
            <a:r>
              <a:rPr lang="sr-Latn-CS" altLang="en-US" sz="2400" b="1">
                <a:latin typeface="Arial" charset="0"/>
              </a:rPr>
              <a:t>  </a:t>
            </a:r>
            <a:r>
              <a:rPr lang="en-US" altLang="en-US" sz="2400" b="1">
                <a:latin typeface="Arial" charset="0"/>
              </a:rPr>
              <a:t>1998  </a:t>
            </a:r>
            <a:r>
              <a:rPr lang="sr-Latn-CS" altLang="en-US" sz="2400" b="1">
                <a:latin typeface="Arial" charset="0"/>
              </a:rPr>
              <a:t> </a:t>
            </a:r>
            <a:r>
              <a:rPr lang="en-US" altLang="en-US" sz="2400" b="1">
                <a:latin typeface="Arial" charset="0"/>
              </a:rPr>
              <a:t>1999 </a:t>
            </a:r>
            <a:r>
              <a:rPr lang="sr-Latn-CS" altLang="en-US" sz="2400" b="1">
                <a:latin typeface="Arial" charset="0"/>
              </a:rPr>
              <a:t> </a:t>
            </a:r>
            <a:r>
              <a:rPr lang="en-US" altLang="en-US" sz="2400" b="1">
                <a:latin typeface="Arial" charset="0"/>
              </a:rPr>
              <a:t> 2000</a:t>
            </a:r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1143000" y="2971800"/>
            <a:ext cx="5808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r>
              <a:rPr lang="sr-Latn-CS" altLang="en-US" sz="2400">
                <a:latin typeface="Arial" charset="0"/>
              </a:rPr>
              <a:t>Količina</a:t>
            </a:r>
            <a:r>
              <a:rPr lang="en-US" altLang="en-US" sz="2400">
                <a:latin typeface="Arial" charset="0"/>
              </a:rPr>
              <a:t>   </a:t>
            </a:r>
            <a:r>
              <a:rPr lang="sr-Latn-CS" altLang="en-US" sz="2400">
                <a:latin typeface="Arial" charset="0"/>
              </a:rPr>
              <a:t> </a:t>
            </a:r>
            <a:r>
              <a:rPr lang="en-US" altLang="en-US" sz="2400" b="1">
                <a:latin typeface="Arial" charset="0"/>
              </a:rPr>
              <a:t>48M   86M  162M  260M  435M</a:t>
            </a:r>
          </a:p>
        </p:txBody>
      </p:sp>
      <p:grpSp>
        <p:nvGrpSpPr>
          <p:cNvPr id="58380" name="Group 12"/>
          <p:cNvGrpSpPr>
            <a:grpSpLocks/>
          </p:cNvGrpSpPr>
          <p:nvPr/>
        </p:nvGrpSpPr>
        <p:grpSpPr bwMode="auto">
          <a:xfrm>
            <a:off x="7162800" y="1138238"/>
            <a:ext cx="1555750" cy="4581525"/>
            <a:chOff x="1632" y="192"/>
            <a:chExt cx="1447" cy="3765"/>
          </a:xfrm>
        </p:grpSpPr>
        <p:pic>
          <p:nvPicPr>
            <p:cNvPr id="58386" name="Picture 13" descr="bluphon4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4" y="192"/>
              <a:ext cx="1373" cy="3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387" name="Rectangle 14"/>
            <p:cNvSpPr>
              <a:spLocks noChangeArrowheads="1"/>
            </p:cNvSpPr>
            <p:nvPr/>
          </p:nvSpPr>
          <p:spPr bwMode="auto">
            <a:xfrm>
              <a:off x="2394" y="1832"/>
              <a:ext cx="475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endParaRPr lang="en-US" altLang="en-US"/>
            </a:p>
          </p:txBody>
        </p:sp>
        <p:sp>
          <p:nvSpPr>
            <p:cNvPr id="58388" name="Line 15"/>
            <p:cNvSpPr>
              <a:spLocks noChangeShapeType="1"/>
            </p:cNvSpPr>
            <p:nvPr/>
          </p:nvSpPr>
          <p:spPr bwMode="auto">
            <a:xfrm>
              <a:off x="2251" y="1398"/>
              <a:ext cx="30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9" name="Line 16"/>
            <p:cNvSpPr>
              <a:spLocks noChangeShapeType="1"/>
            </p:cNvSpPr>
            <p:nvPr/>
          </p:nvSpPr>
          <p:spPr bwMode="auto">
            <a:xfrm>
              <a:off x="2251" y="1342"/>
              <a:ext cx="30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90" name="Freeform 17"/>
            <p:cNvSpPr>
              <a:spLocks/>
            </p:cNvSpPr>
            <p:nvPr/>
          </p:nvSpPr>
          <p:spPr bwMode="auto">
            <a:xfrm>
              <a:off x="1978" y="3102"/>
              <a:ext cx="383" cy="827"/>
            </a:xfrm>
            <a:custGeom>
              <a:avLst/>
              <a:gdLst>
                <a:gd name="T0" fmla="*/ 0 w 433"/>
                <a:gd name="T1" fmla="*/ 0 h 892"/>
                <a:gd name="T2" fmla="*/ 0 w 433"/>
                <a:gd name="T3" fmla="*/ 74 h 892"/>
                <a:gd name="T4" fmla="*/ 8 w 433"/>
                <a:gd name="T5" fmla="*/ 74 h 892"/>
                <a:gd name="T6" fmla="*/ 0 60000 65536"/>
                <a:gd name="T7" fmla="*/ 0 60000 65536"/>
                <a:gd name="T8" fmla="*/ 0 60000 65536"/>
                <a:gd name="T9" fmla="*/ 0 w 433"/>
                <a:gd name="T10" fmla="*/ 0 h 892"/>
                <a:gd name="T11" fmla="*/ 433 w 433"/>
                <a:gd name="T12" fmla="*/ 892 h 8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3" h="892">
                  <a:moveTo>
                    <a:pt x="0" y="0"/>
                  </a:moveTo>
                  <a:lnTo>
                    <a:pt x="0" y="891"/>
                  </a:lnTo>
                  <a:lnTo>
                    <a:pt x="432" y="891"/>
                  </a:lnTo>
                </a:path>
              </a:pathLst>
            </a:custGeom>
            <a:noFill/>
            <a:ln w="76200" cap="rnd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8391" name="AutoShape 18"/>
            <p:cNvSpPr>
              <a:spLocks noChangeArrowheads="1"/>
            </p:cNvSpPr>
            <p:nvPr/>
          </p:nvSpPr>
          <p:spPr bwMode="auto">
            <a:xfrm>
              <a:off x="1726" y="2886"/>
              <a:ext cx="970" cy="386"/>
            </a:xfrm>
            <a:prstGeom prst="cube">
              <a:avLst>
                <a:gd name="adj" fmla="val 24968"/>
              </a:avLst>
            </a:prstGeom>
            <a:solidFill>
              <a:srgbClr val="000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endParaRPr lang="en-US" altLang="en-US"/>
            </a:p>
          </p:txBody>
        </p:sp>
        <p:sp>
          <p:nvSpPr>
            <p:cNvPr id="58392" name="AutoShape 19"/>
            <p:cNvSpPr>
              <a:spLocks noChangeArrowheads="1"/>
            </p:cNvSpPr>
            <p:nvPr/>
          </p:nvSpPr>
          <p:spPr bwMode="auto">
            <a:xfrm>
              <a:off x="2066" y="3367"/>
              <a:ext cx="1013" cy="385"/>
            </a:xfrm>
            <a:prstGeom prst="cube">
              <a:avLst>
                <a:gd name="adj" fmla="val 24968"/>
              </a:avLst>
            </a:prstGeom>
            <a:solidFill>
              <a:srgbClr val="66FF3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endParaRPr lang="en-US" altLang="en-US"/>
            </a:p>
          </p:txBody>
        </p:sp>
        <p:sp>
          <p:nvSpPr>
            <p:cNvPr id="58393" name="AutoShape 20"/>
            <p:cNvSpPr>
              <a:spLocks noChangeArrowheads="1"/>
            </p:cNvSpPr>
            <p:nvPr/>
          </p:nvSpPr>
          <p:spPr bwMode="auto">
            <a:xfrm>
              <a:off x="2066" y="2233"/>
              <a:ext cx="1013" cy="429"/>
            </a:xfrm>
            <a:prstGeom prst="cube">
              <a:avLst>
                <a:gd name="adj" fmla="val 24968"/>
              </a:avLst>
            </a:prstGeom>
            <a:solidFill>
              <a:srgbClr val="FF99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endParaRPr lang="en-US" altLang="en-US"/>
            </a:p>
          </p:txBody>
        </p:sp>
        <p:sp>
          <p:nvSpPr>
            <p:cNvPr id="58394" name="Rectangle 21"/>
            <p:cNvSpPr>
              <a:spLocks noChangeArrowheads="1"/>
            </p:cNvSpPr>
            <p:nvPr/>
          </p:nvSpPr>
          <p:spPr bwMode="auto">
            <a:xfrm>
              <a:off x="1790" y="2984"/>
              <a:ext cx="73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 algn="ctr"/>
              <a:r>
                <a:rPr lang="en-US" altLang="en-US" sz="1000" b="1">
                  <a:solidFill>
                    <a:schemeClr val="bg1"/>
                  </a:solidFill>
                  <a:latin typeface="Arial" charset="0"/>
                </a:rPr>
                <a:t>Analog </a:t>
              </a:r>
            </a:p>
            <a:p>
              <a:pPr algn="ctr"/>
              <a:r>
                <a:rPr lang="en-US" altLang="en-US" sz="1000" b="1">
                  <a:solidFill>
                    <a:schemeClr val="bg1"/>
                  </a:solidFill>
                  <a:latin typeface="Arial" charset="0"/>
                </a:rPr>
                <a:t>Baseband</a:t>
              </a:r>
              <a:endParaRPr lang="en-US" altLang="en-US" sz="1400" b="1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58395" name="Rectangle 22"/>
            <p:cNvSpPr>
              <a:spLocks noChangeArrowheads="1"/>
            </p:cNvSpPr>
            <p:nvPr/>
          </p:nvSpPr>
          <p:spPr bwMode="auto">
            <a:xfrm>
              <a:off x="2025" y="3451"/>
              <a:ext cx="1034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 algn="ctr"/>
              <a:r>
                <a:rPr lang="en-US" altLang="en-US" sz="900" b="1">
                  <a:latin typeface="Arial" charset="0"/>
                </a:rPr>
                <a:t>Digital Baseband</a:t>
              </a:r>
            </a:p>
            <a:p>
              <a:pPr algn="ctr"/>
              <a:r>
                <a:rPr lang="en-US" altLang="en-US" sz="900" b="1">
                  <a:latin typeface="Arial" charset="0"/>
                </a:rPr>
                <a:t>(DSP + MCU</a:t>
              </a:r>
              <a:r>
                <a:rPr lang="en-US" altLang="en-US" sz="1400" b="1">
                  <a:latin typeface="Arial" charset="0"/>
                </a:rPr>
                <a:t>)</a:t>
              </a:r>
              <a:endParaRPr lang="en-US" altLang="en-US" sz="1400" b="1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58396" name="Rectangle 23"/>
            <p:cNvSpPr>
              <a:spLocks noChangeArrowheads="1"/>
            </p:cNvSpPr>
            <p:nvPr/>
          </p:nvSpPr>
          <p:spPr bwMode="auto">
            <a:xfrm>
              <a:off x="2063" y="2360"/>
              <a:ext cx="905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 algn="ctr"/>
              <a:r>
                <a:rPr lang="en-US" altLang="en-US" sz="1000" b="1">
                  <a:latin typeface="Arial" charset="0"/>
                </a:rPr>
                <a:t>Power</a:t>
              </a:r>
              <a:endParaRPr lang="en-US" altLang="en-US" sz="2400" b="1">
                <a:latin typeface="Arial" charset="0"/>
              </a:endParaRPr>
            </a:p>
            <a:p>
              <a:pPr algn="ctr"/>
              <a:r>
                <a:rPr lang="en-US" altLang="en-US" sz="1000" b="1">
                  <a:latin typeface="Arial" charset="0"/>
                </a:rPr>
                <a:t>Management</a:t>
              </a:r>
              <a:endParaRPr lang="en-US" altLang="en-US" sz="1400" b="1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58397" name="Group 24"/>
            <p:cNvGrpSpPr>
              <a:grpSpLocks/>
            </p:cNvGrpSpPr>
            <p:nvPr/>
          </p:nvGrpSpPr>
          <p:grpSpPr bwMode="auto">
            <a:xfrm>
              <a:off x="2248" y="3880"/>
              <a:ext cx="475" cy="77"/>
              <a:chOff x="2374" y="3804"/>
              <a:chExt cx="536" cy="83"/>
            </a:xfrm>
          </p:grpSpPr>
          <p:sp>
            <p:nvSpPr>
              <p:cNvPr id="58411" name="Oval 25"/>
              <p:cNvSpPr>
                <a:spLocks noChangeArrowheads="1"/>
              </p:cNvSpPr>
              <p:nvPr/>
            </p:nvSpPr>
            <p:spPr bwMode="auto">
              <a:xfrm>
                <a:off x="2374" y="3804"/>
                <a:ext cx="536" cy="83"/>
              </a:xfrm>
              <a:prstGeom prst="ellipse">
                <a:avLst/>
              </a:prstGeom>
              <a:solidFill>
                <a:srgbClr val="292929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9pPr>
              </a:lstStyle>
              <a:p>
                <a:pPr>
                  <a:buFont typeface="Wingdings" pitchFamily="2" charset="2"/>
                  <a:buNone/>
                </a:pPr>
                <a:endParaRPr lang="en-US" altLang="en-US"/>
              </a:p>
            </p:txBody>
          </p:sp>
          <p:sp>
            <p:nvSpPr>
              <p:cNvPr id="58412" name="Oval 26"/>
              <p:cNvSpPr>
                <a:spLocks noChangeArrowheads="1"/>
              </p:cNvSpPr>
              <p:nvPr/>
            </p:nvSpPr>
            <p:spPr bwMode="auto">
              <a:xfrm>
                <a:off x="2524" y="3835"/>
                <a:ext cx="39" cy="21"/>
              </a:xfrm>
              <a:prstGeom prst="ellipse">
                <a:avLst/>
              </a:prstGeom>
              <a:solidFill>
                <a:srgbClr val="292929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9pPr>
              </a:lstStyle>
              <a:p>
                <a:pPr>
                  <a:buFont typeface="Wingdings" pitchFamily="2" charset="2"/>
                  <a:buNone/>
                </a:pPr>
                <a:endParaRPr lang="en-US" altLang="en-US"/>
              </a:p>
            </p:txBody>
          </p:sp>
          <p:sp>
            <p:nvSpPr>
              <p:cNvPr id="58413" name="Oval 27"/>
              <p:cNvSpPr>
                <a:spLocks noChangeArrowheads="1"/>
              </p:cNvSpPr>
              <p:nvPr/>
            </p:nvSpPr>
            <p:spPr bwMode="auto">
              <a:xfrm>
                <a:off x="2621" y="3835"/>
                <a:ext cx="41" cy="21"/>
              </a:xfrm>
              <a:prstGeom prst="ellipse">
                <a:avLst/>
              </a:prstGeom>
              <a:solidFill>
                <a:srgbClr val="292929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9pPr>
              </a:lstStyle>
              <a:p>
                <a:pPr>
                  <a:buFont typeface="Wingdings" pitchFamily="2" charset="2"/>
                  <a:buNone/>
                </a:pPr>
                <a:endParaRPr lang="en-US" altLang="en-US"/>
              </a:p>
            </p:txBody>
          </p:sp>
          <p:sp>
            <p:nvSpPr>
              <p:cNvPr id="58414" name="Oval 28"/>
              <p:cNvSpPr>
                <a:spLocks noChangeArrowheads="1"/>
              </p:cNvSpPr>
              <p:nvPr/>
            </p:nvSpPr>
            <p:spPr bwMode="auto">
              <a:xfrm>
                <a:off x="2721" y="3835"/>
                <a:ext cx="42" cy="21"/>
              </a:xfrm>
              <a:prstGeom prst="ellipse">
                <a:avLst/>
              </a:prstGeom>
              <a:solidFill>
                <a:srgbClr val="292929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Roman YU" pitchFamily="18" charset="0"/>
                    <a:cs typeface="Times New Roman" pitchFamily="18" charset="0"/>
                  </a:defRPr>
                </a:lvl9pPr>
              </a:lstStyle>
              <a:p>
                <a:pPr>
                  <a:buFont typeface="Wingdings" pitchFamily="2" charset="2"/>
                  <a:buNone/>
                </a:pPr>
                <a:endParaRPr lang="en-US" altLang="en-US"/>
              </a:p>
            </p:txBody>
          </p:sp>
        </p:grpSp>
        <p:sp>
          <p:nvSpPr>
            <p:cNvPr id="58398" name="AutoShape 29"/>
            <p:cNvSpPr>
              <a:spLocks noChangeArrowheads="1"/>
            </p:cNvSpPr>
            <p:nvPr/>
          </p:nvSpPr>
          <p:spPr bwMode="auto">
            <a:xfrm rot="10800000">
              <a:off x="2832" y="808"/>
              <a:ext cx="162" cy="166"/>
            </a:xfrm>
            <a:prstGeom prst="triangle">
              <a:avLst>
                <a:gd name="adj" fmla="val 49968"/>
              </a:avLst>
            </a:prstGeom>
            <a:solidFill>
              <a:srgbClr val="FFFF00"/>
            </a:solidFill>
            <a:ln w="127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endParaRPr lang="en-US" altLang="en-US"/>
            </a:p>
          </p:txBody>
        </p:sp>
        <p:sp>
          <p:nvSpPr>
            <p:cNvPr id="58399" name="Line 30"/>
            <p:cNvSpPr>
              <a:spLocks noChangeShapeType="1"/>
            </p:cNvSpPr>
            <p:nvPr/>
          </p:nvSpPr>
          <p:spPr bwMode="auto">
            <a:xfrm>
              <a:off x="2233" y="1710"/>
              <a:ext cx="0" cy="563"/>
            </a:xfrm>
            <a:prstGeom prst="line">
              <a:avLst/>
            </a:prstGeom>
            <a:noFill/>
            <a:ln w="57150" cmpd="tri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0" name="Line 31"/>
            <p:cNvSpPr>
              <a:spLocks noChangeShapeType="1"/>
            </p:cNvSpPr>
            <p:nvPr/>
          </p:nvSpPr>
          <p:spPr bwMode="auto">
            <a:xfrm>
              <a:off x="1978" y="1928"/>
              <a:ext cx="0" cy="999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1" name="Line 32"/>
            <p:cNvSpPr>
              <a:spLocks noChangeShapeType="1"/>
            </p:cNvSpPr>
            <p:nvPr/>
          </p:nvSpPr>
          <p:spPr bwMode="auto">
            <a:xfrm>
              <a:off x="2402" y="3278"/>
              <a:ext cx="0" cy="128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2" name="Line 33"/>
            <p:cNvSpPr>
              <a:spLocks noChangeShapeType="1"/>
            </p:cNvSpPr>
            <p:nvPr/>
          </p:nvSpPr>
          <p:spPr bwMode="auto">
            <a:xfrm>
              <a:off x="2827" y="2668"/>
              <a:ext cx="0" cy="738"/>
            </a:xfrm>
            <a:prstGeom prst="line">
              <a:avLst/>
            </a:prstGeom>
            <a:noFill/>
            <a:ln w="57150" cmpd="tri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3" name="Line 34"/>
            <p:cNvSpPr>
              <a:spLocks noChangeShapeType="1"/>
            </p:cNvSpPr>
            <p:nvPr/>
          </p:nvSpPr>
          <p:spPr bwMode="auto">
            <a:xfrm>
              <a:off x="2827" y="1666"/>
              <a:ext cx="0" cy="607"/>
            </a:xfrm>
            <a:prstGeom prst="line">
              <a:avLst/>
            </a:prstGeom>
            <a:noFill/>
            <a:ln w="57150" cmpd="tri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4" name="Line 35"/>
            <p:cNvSpPr>
              <a:spLocks noChangeShapeType="1"/>
            </p:cNvSpPr>
            <p:nvPr/>
          </p:nvSpPr>
          <p:spPr bwMode="auto">
            <a:xfrm>
              <a:off x="2402" y="2668"/>
              <a:ext cx="0" cy="259"/>
            </a:xfrm>
            <a:prstGeom prst="line">
              <a:avLst/>
            </a:prstGeom>
            <a:noFill/>
            <a:ln w="57150" cmpd="tri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5" name="AutoShape 36"/>
            <p:cNvSpPr>
              <a:spLocks noChangeArrowheads="1"/>
            </p:cNvSpPr>
            <p:nvPr/>
          </p:nvSpPr>
          <p:spPr bwMode="auto">
            <a:xfrm>
              <a:off x="1726" y="1537"/>
              <a:ext cx="673" cy="427"/>
            </a:xfrm>
            <a:prstGeom prst="cube">
              <a:avLst>
                <a:gd name="adj" fmla="val 24968"/>
              </a:avLst>
            </a:prstGeom>
            <a:solidFill>
              <a:srgbClr val="FF33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endParaRPr lang="en-US" altLang="en-US"/>
            </a:p>
          </p:txBody>
        </p:sp>
        <p:sp>
          <p:nvSpPr>
            <p:cNvPr id="58406" name="AutoShape 37"/>
            <p:cNvSpPr>
              <a:spLocks noChangeArrowheads="1"/>
            </p:cNvSpPr>
            <p:nvPr/>
          </p:nvSpPr>
          <p:spPr bwMode="auto">
            <a:xfrm>
              <a:off x="2533" y="1537"/>
              <a:ext cx="546" cy="427"/>
            </a:xfrm>
            <a:prstGeom prst="cube">
              <a:avLst>
                <a:gd name="adj" fmla="val 24968"/>
              </a:avLst>
            </a:prstGeom>
            <a:solidFill>
              <a:srgbClr val="FF33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endParaRPr lang="en-US" altLang="en-US"/>
            </a:p>
          </p:txBody>
        </p:sp>
        <p:sp>
          <p:nvSpPr>
            <p:cNvPr id="58407" name="Line 38"/>
            <p:cNvSpPr>
              <a:spLocks noChangeShapeType="1"/>
            </p:cNvSpPr>
            <p:nvPr/>
          </p:nvSpPr>
          <p:spPr bwMode="auto">
            <a:xfrm flipH="1">
              <a:off x="2916" y="931"/>
              <a:ext cx="1" cy="645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8" name="Rectangle 39"/>
            <p:cNvSpPr>
              <a:spLocks noChangeArrowheads="1"/>
            </p:cNvSpPr>
            <p:nvPr/>
          </p:nvSpPr>
          <p:spPr bwMode="auto">
            <a:xfrm>
              <a:off x="1632" y="1632"/>
              <a:ext cx="724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 algn="ctr"/>
              <a:r>
                <a:rPr lang="en-US" altLang="en-US" sz="800" b="1">
                  <a:solidFill>
                    <a:srgbClr val="FFFFFF"/>
                  </a:solidFill>
                  <a:latin typeface="Arial" charset="0"/>
                </a:rPr>
                <a:t>Small </a:t>
              </a:r>
            </a:p>
            <a:p>
              <a:pPr algn="ctr"/>
              <a:r>
                <a:rPr lang="en-US" altLang="en-US" sz="800" b="1">
                  <a:solidFill>
                    <a:srgbClr val="FFFFFF"/>
                  </a:solidFill>
                  <a:latin typeface="Arial" charset="0"/>
                </a:rPr>
                <a:t>Signal RF</a:t>
              </a:r>
              <a:endParaRPr lang="en-US" altLang="en-US" sz="1400" b="1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8409" name="Rectangle 40"/>
            <p:cNvSpPr>
              <a:spLocks noChangeArrowheads="1"/>
            </p:cNvSpPr>
            <p:nvPr/>
          </p:nvSpPr>
          <p:spPr bwMode="auto">
            <a:xfrm>
              <a:off x="2533" y="1664"/>
              <a:ext cx="465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Roman YU" pitchFamily="18" charset="0"/>
                  <a:cs typeface="Times New Roman" pitchFamily="18" charset="0"/>
                </a:defRPr>
              </a:lvl9pPr>
            </a:lstStyle>
            <a:p>
              <a:pPr algn="ctr"/>
              <a:r>
                <a:rPr lang="en-US" altLang="en-US" sz="800" b="1">
                  <a:solidFill>
                    <a:srgbClr val="FFFFFF"/>
                  </a:solidFill>
                  <a:latin typeface="Arial" charset="0"/>
                </a:rPr>
                <a:t>Power</a:t>
              </a:r>
            </a:p>
            <a:p>
              <a:pPr algn="ctr"/>
              <a:r>
                <a:rPr lang="en-US" altLang="en-US" sz="800" b="1">
                  <a:solidFill>
                    <a:srgbClr val="FFFFFF"/>
                  </a:solidFill>
                  <a:latin typeface="Arial" charset="0"/>
                </a:rPr>
                <a:t>RF</a:t>
              </a:r>
              <a:endParaRPr lang="en-US" altLang="en-US" sz="1000" b="1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58410" name="Line 41"/>
            <p:cNvSpPr>
              <a:spLocks noChangeShapeType="1"/>
            </p:cNvSpPr>
            <p:nvPr/>
          </p:nvSpPr>
          <p:spPr bwMode="auto">
            <a:xfrm>
              <a:off x="2363" y="1751"/>
              <a:ext cx="167" cy="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381" name="Line 42"/>
          <p:cNvSpPr>
            <a:spLocks noChangeShapeType="1"/>
          </p:cNvSpPr>
          <p:nvPr/>
        </p:nvSpPr>
        <p:spPr bwMode="auto">
          <a:xfrm flipV="1">
            <a:off x="2362200" y="2971800"/>
            <a:ext cx="4495800" cy="15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63" name="Text Box 43"/>
          <p:cNvSpPr txBox="1">
            <a:spLocks noChangeArrowheads="1"/>
          </p:cNvSpPr>
          <p:nvPr/>
        </p:nvSpPr>
        <p:spPr bwMode="auto">
          <a:xfrm>
            <a:off x="3657600" y="3505200"/>
            <a:ext cx="3397250" cy="50323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bIns="0">
            <a:spAutoFit/>
          </a:bodyPr>
          <a:lstStyle/>
          <a:p>
            <a:pPr>
              <a:defRPr/>
            </a:pPr>
            <a:r>
              <a:rPr lang="en-US" sz="18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</a:t>
            </a:r>
            <a:r>
              <a:rPr lang="sr-Latn-CS" sz="18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podaci iz</a:t>
            </a:r>
            <a:r>
              <a:rPr lang="en-US" sz="18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Texas Instruments)</a:t>
            </a:r>
            <a:endParaRPr lang="en-US" sz="1800">
              <a:latin typeface="Arial" charset="0"/>
            </a:endParaRPr>
          </a:p>
          <a:p>
            <a:pPr>
              <a:defRPr/>
            </a:pPr>
            <a:endParaRPr lang="en-US" sz="1200">
              <a:latin typeface="Times New Roman" pitchFamily="18" charset="0"/>
            </a:endParaRPr>
          </a:p>
        </p:txBody>
      </p:sp>
      <p:sp>
        <p:nvSpPr>
          <p:cNvPr id="58383" name="Rectangle 10"/>
          <p:cNvSpPr>
            <a:spLocks noChangeArrowheads="1"/>
          </p:cNvSpPr>
          <p:nvPr/>
        </p:nvSpPr>
        <p:spPr bwMode="auto">
          <a:xfrm>
            <a:off x="1143000" y="3733800"/>
            <a:ext cx="235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r>
              <a:rPr lang="sr-Latn-CS" altLang="en-US" sz="2400">
                <a:latin typeface="Arial" charset="0"/>
              </a:rPr>
              <a:t>Godina  </a:t>
            </a:r>
            <a:r>
              <a:rPr lang="en-US" altLang="en-US" sz="2400" b="1">
                <a:latin typeface="Arial" charset="0"/>
              </a:rPr>
              <a:t> </a:t>
            </a:r>
            <a:r>
              <a:rPr lang="sr-Latn-CS" altLang="en-US" sz="2400" b="1">
                <a:latin typeface="Arial" charset="0"/>
              </a:rPr>
              <a:t> </a:t>
            </a:r>
            <a:r>
              <a:rPr lang="en-US" altLang="en-US" sz="2400" b="1">
                <a:latin typeface="Arial" charset="0"/>
              </a:rPr>
              <a:t>2011  </a:t>
            </a:r>
          </a:p>
        </p:txBody>
      </p:sp>
      <p:sp>
        <p:nvSpPr>
          <p:cNvPr id="58384" name="Rectangle 11"/>
          <p:cNvSpPr>
            <a:spLocks noChangeArrowheads="1"/>
          </p:cNvSpPr>
          <p:nvPr/>
        </p:nvSpPr>
        <p:spPr bwMode="auto">
          <a:xfrm>
            <a:off x="1143000" y="4191000"/>
            <a:ext cx="2876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r>
              <a:rPr lang="sr-Latn-CS" altLang="en-US" sz="2400">
                <a:latin typeface="Arial" charset="0"/>
              </a:rPr>
              <a:t>Količina</a:t>
            </a:r>
            <a:r>
              <a:rPr lang="en-US" altLang="en-US" sz="2400">
                <a:latin typeface="Arial" charset="0"/>
              </a:rPr>
              <a:t>   </a:t>
            </a:r>
            <a:r>
              <a:rPr lang="sr-Latn-CS" altLang="en-US" sz="2400">
                <a:latin typeface="Arial" charset="0"/>
              </a:rPr>
              <a:t> </a:t>
            </a:r>
            <a:r>
              <a:rPr lang="en-US" altLang="en-US" b="1"/>
              <a:t>1200M</a:t>
            </a:r>
            <a:r>
              <a:rPr lang="en-US" altLang="en-US"/>
              <a:t> </a:t>
            </a:r>
            <a:r>
              <a:rPr lang="en-US" altLang="en-US" sz="2400" b="1">
                <a:latin typeface="Arial" charset="0"/>
              </a:rPr>
              <a:t>  </a:t>
            </a:r>
          </a:p>
        </p:txBody>
      </p:sp>
      <p:sp>
        <p:nvSpPr>
          <p:cNvPr id="58385" name="Line 42"/>
          <p:cNvSpPr>
            <a:spLocks noChangeShapeType="1"/>
          </p:cNvSpPr>
          <p:nvPr/>
        </p:nvSpPr>
        <p:spPr bwMode="auto">
          <a:xfrm flipV="1">
            <a:off x="1219200" y="4191000"/>
            <a:ext cx="2514600" cy="15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10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7EA2B60C-C338-46EC-A4AB-2CECFE485809}" type="slidenum">
              <a:rPr lang="en-US" altLang="en-US" sz="1400" smtClean="0">
                <a:solidFill>
                  <a:schemeClr val="folHlink"/>
                </a:solidFill>
                <a:latin typeface="Times New Roman" pitchFamily="18" charset="0"/>
              </a:rPr>
              <a:pPr/>
              <a:t>49</a:t>
            </a:fld>
            <a:endParaRPr lang="en-US" altLang="en-US" sz="140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59397" name="Rectangle 2"/>
          <p:cNvSpPr>
            <a:spLocks noGrp="1" noChangeArrowheads="1"/>
          </p:cNvSpPr>
          <p:nvPr>
            <p:ph type="ctr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r-Latn-CS" altLang="en-US" sz="2400" b="1"/>
              <a:t>Ekonomski  aspekt</a:t>
            </a:r>
          </a:p>
        </p:txBody>
      </p:sp>
      <p:sp>
        <p:nvSpPr>
          <p:cNvPr id="59398" name="Rectangle 3"/>
          <p:cNvSpPr>
            <a:spLocks noChangeArrowheads="1"/>
          </p:cNvSpPr>
          <p:nvPr/>
        </p:nvSpPr>
        <p:spPr bwMode="auto">
          <a:xfrm>
            <a:off x="4162425" y="30257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  <p:graphicFrame>
        <p:nvGraphicFramePr>
          <p:cNvPr id="59394" name="Object 4"/>
          <p:cNvGraphicFramePr>
            <a:graphicFrameLocks noChangeAspect="1"/>
          </p:cNvGraphicFramePr>
          <p:nvPr/>
        </p:nvGraphicFramePr>
        <p:xfrm>
          <a:off x="7010400" y="6049963"/>
          <a:ext cx="6096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5" r:id="rId4" imgW="778880" imgH="761762" progId="CorelDRAW.Graphic.9">
                  <p:embed/>
                </p:oleObj>
              </mc:Choice>
              <mc:Fallback>
                <p:oleObj r:id="rId4" imgW="778880" imgH="761762" progId="CorelDRAW.Graphic.9">
                  <p:embed/>
                  <p:pic>
                    <p:nvPicPr>
                      <p:cNvPr id="5939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49963"/>
                        <a:ext cx="6096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00" name="Rectangle 9"/>
          <p:cNvSpPr>
            <a:spLocks noChangeArrowheads="1"/>
          </p:cNvSpPr>
          <p:nvPr/>
        </p:nvSpPr>
        <p:spPr bwMode="auto">
          <a:xfrm>
            <a:off x="1524000" y="1295400"/>
            <a:ext cx="7107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 algn="ctr"/>
            <a:r>
              <a:rPr lang="sr-Latn-CS" altLang="en-US" sz="2400" b="1">
                <a:solidFill>
                  <a:schemeClr val="accent2"/>
                </a:solidFill>
                <a:latin typeface="Arial" charset="0"/>
              </a:rPr>
              <a:t>Tržište </a:t>
            </a:r>
            <a:r>
              <a:rPr lang="en-GB" altLang="en-US" sz="2400" b="1">
                <a:solidFill>
                  <a:schemeClr val="accent2"/>
                </a:solidFill>
                <a:latin typeface="Arial" charset="0"/>
              </a:rPr>
              <a:t>smart</a:t>
            </a:r>
            <a:r>
              <a:rPr lang="sr-Latn-CS" altLang="en-US" sz="2400" b="1">
                <a:solidFill>
                  <a:schemeClr val="accent2"/>
                </a:solidFill>
                <a:latin typeface="Arial" charset="0"/>
              </a:rPr>
              <a:t> telefona</a:t>
            </a:r>
            <a:endParaRPr lang="en-US" altLang="en-US" sz="2400" b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59401" name="AutoShape 4" descr="data:image/jpeg;base64,/9j/4AAQSkZJRgABAQAAAQABAAD/2wCEAAkGBxQQEBAQERQVFhEVFBUQFBgWEBYVFxUUFRYeGBcUFRgYHiggGBoxHRUWIT0iJSsrLy4uFx8zODQtNyguLisBCgoKDg0OGhAQGS0mHyYtNjcsNC43LjQ0LCwsODcsLCw0LDIvLCwsLCwsLDQsLSwsLDQsLCwsLCwsLCw0LCwvNP/AABEIAMAA6gMBIgACEQEDEQH/xAAbAAACAwEBAQAAAAAAAAAAAAAABgQFBwMBAv/EAEkQAAIBAgMEBgYFCAgGAwAAAAECAwARBBIhBQYTMSI0QVFzsiMyM2FysRRxgYK0FUJSU4ORk9EHFlSSwcLS4SRiY6Ok4qGi8P/EABoBAQADAQEBAAAAAAAAAAAAAAABAwQCBQb/xAAxEQACAQIDBwIEBgMAAAAAAAAAAQIDEQQFgRIhMTIzNHFRwRQ1QVITIiOCkdEVYaH/2gAMAwEAAhEDEQA/ANxooooAooooAooooAooooBX3m2vLh5lIkSPDiNXdgqyuGaUJeSIkNwrG2ZDfMdeWtbPv86LI/0ZbKm0JV/4k3K7OkyS39F0SRYjn3G3OmWfF4V5BnMbSRzCFcyAsk7KGCqSNGKkG4rphIcNMmaNImQ8VLiJbHM1phqORYG/fbW9AKu1f6Rlh4mSESZYWlHp8vSTglopOgchy4mM3Gb3gVabO2/Kcbj4J0RY4BhwnCMkrEzKzdICMG2n2W7b3qzxEGF4qQvHDxZEcopiUlo48gbs5D0enuXurvhJoZZJXjyNJExw8jBekrABzGWtfk6m3LWgECfenHLhMTilsUjbExlmjUKrx4wQxLHbVroHvfkQLVbYvfzhjEA4fp4d8UJRx+hw8LHHK7I+TpOUmWyEC5DC4AvTU8EQHAMa5XzPl4N0JzZmLaZQczX11Juda4wJhp+MFWJzHP6UcNTlxCqpzNcauFKa8+WtALh3+AeTNA3CWefD5lkLSEw4QYu/CyDmuZbZrggc76WOzN4ZMRhsTKIkhljTOnEnVozmi4kbOwAKLqL3UWGouNauxgow2YRpmzmS+Rb5yuUve3rZdL87aV9YfCpEpWNERSSxCqFBJ5kgdp76AR4958SJcNCGWSVpzHLG6LHa+CedVEqZlZSyghlW9jYgnWvNn/0gtNIgjhuJuDwxJiAgTiYN8TYlYiRqmXmedxblTThWwgWThJHaCZkcRwXMcxUZrKq3zZZBcgcmr3Ebu4aRomMMfojdQEAX2bRWZRowyOwsdBQCzhv6QjIUK4a0bSYGEFsQVcPjowyXThkAAsAely1HdXfDb+GQxKuGYsbmX0yhUC4psKeGzACTpxsbHKbFe0gVc4naeBRpC5iBS8jsY9M2HXMSGtZnRQTYElQOypiwQegIjQgsZISILhWYF2cELZCbk3Nrk95oBK2v/SFMkGeLDxh243DL4hiLQY1cI+YCMWJ4iMOfM35DNoaXsL8+2xuL+49tRvydDa3CjtZ1tw1taQ5nHLkTqe886kRoFAVQAALAAWAA7AOygPuiiigCiiigCiiigCiiigCvDXteGgKLFbfZJZI+F0VZY0LGRDI7lVGW8WQpd9SrMbKTbS1fK7xNxDGYlvGYlmImJAM0zQpwuh0+khJzZbC1r1YYjZMcjFnzG+oBkayt+mgv0W94rmuw4gwazXBUsS59IVYunE/TszEi/ImgLCeZY1LOwVRa5ZgALmwuT7zUb8rQfrov4qfzrjvD7EePhvxEdS8ZjEhXPI2Vb2vrzP1U4kNpK7OX5Wg/XRfxU/nR+VoP10X8VP51GG8mG/Wr+5v5Uf1kw361f3N/Ku/w5+jKviKP3r+UK239iR4jFYjEJjIUzQxmIGVTkxsJbh4g68gpUfYa5YTd2OKTDFcZDliTCjMZlzx/R8xkSIn8yQt0rkHTt0s6JteJkMiNmGbhgKDdnIuFUHmdf8eQNfH5bhHtG4dlZ34hCCMIUBDkmyn0qHnqGBFcNW4lsZKSuuAif1UQYXCYdcXhkaHBYjCSMsijPJNwun719CQb62avqbdhJBKpxeGjjmxUksyxSrrhJYYo3w6E2sSYBrYaGn6Da0Lu0ayLnHIZgCwEaSFk/SULKmo06Ve4XakUpQRSLIHV3VkYOpCMFbpKbc3A/fQkz192C8YEmPw5m4WMjeQOoLmdoeGSB2ZMOFb6zavqTdhGMxOJwoEmImnESzlYlEsMMatdbNnQwsRbLo5sVOo02igEre/ArjI4UixeHXhgG7yAtnV0ZJFe5IIyN7zmGumtPJushRlXF4dC6Y5HKyDp/ScUJ4lbvUDOp+Nrc602igM+bYiHB7Rw30jCq2Kxa4pAsoyRqOD0Oz9SeQ7RXbd/ZMeFxEM30nDdEY4SZZQDJ9JxPGiv35RmGvIsbc6e6KARZNn2weMwEeKwvBmXGWd5LyZsVnYKQDYBWk9a5uBaw51TbT3SWXjBMXhVR1bKvEACs+znwjNYdpd1YntA761OigMy2hu0GjxcUWLwiJMEsuYWVlwhhLj9FuKEe4FyF7DT3hNpQpGitPEWVVUnjLqQLE86sqKAhflaD9dF/FT+dH5Wg/XRfxU/nU2igIX5Wg/XRfxU/nXbD4yOS/DdHta+Vw1r8r2OnI13qsw/XMT4OH801ARcftmaJ5xwFdY0Drklld2aR8kauiwkqp6RLLmyhSbGrLZmKMsSyEKCb3CszAEMQRdlVgwtYgqCDcdlefk5PTWBBmcSuQ7A51REDAg6dGJOXd7zXXB4VYkCILC7NqbkszFmYk8yWYknvNAd6KKKA8LAc6Ab8qqt4I/RhuDxyp9mRmBva/QJCltLAnRcxJ0vX3sODIjnhrGcxUqgKocpIDKh5X5XsM1ge6gLOivC3868zjTUa8tef1UBXbw+xHj4b8RHX3tzZv0mIxZsuoa9r8vdcV8bw+xHj4b8RHUvHRO6FYnEbnkxTPb7pIFSm07o5nBTi4y4MVv6kf8AW/7f/tR/Uf8A63/b/wDarX8mYz+2/wDhx/zo/JmM/t3/AIcf86u+Jq+pj/xuG+0+cBsDgwmMSdMScdHKaK4UKMy36S2BuLjQmxBsRzG7rZkmWYccF5LlGaPiSZBdYzJdY7R+oG5km/O/aTZ84QiWX6QudWKcFI8yAHMmhs17qbHTo27agfk6UTvNBG8S8PBxrGDGFsuJmM2ZQeyOUm17dLS5GlMpOTuzXCEYRUY8EdU3U1kHG6EpLtaFcwcw8IMjm4t0pDlYMNV5WbPI2Hu+cNK8zS53fMzARlVu6Qoct2Yhf+HvYknp8zaq/D4PFph0txOKQVkBkBCqALZFBsDYHRSpPLMt8wut3VmEAGJ9oHkHK10znhk9NzfLl5sTUHZaUUUUAUUUUAUUUUAUUUUAUUUUAVAxu2IYWySOFawa1idDpfQe41ONZ3/SDOExS8yxiWyjUnpN/wDFW0YKcrSZlxdadKntQV3cdsFtiGZskbhmsTaxGg+se+ueG65ifBw/mmpP3EJ+ki4seE1xe9jde2nDDdcxPg4fzTUrU1CVkRgsRKvT2pWvf6FnRRXxNKEUsxsoBJJ7AOZqo1n3RVfHtUZlDxSxqxCqzqoUsfVU2YlSeQzAakDmQDPvQC7vphY3ijeRzHkdQrZ40VWZh0nZ0YAdG3L849tiJe60arhhkkSQFnOdJEkViWN+lGigns5fvrpthL5OhiH9b2E3Dty9f0iX93PkeV9e2x1cR2kDDpNlDtmcJ+aHa5uftP10BQ7V2ViHxZlyq8RjddH1yCbDtwcjC2qxS9tiSbkCwrlHsmXiluCQrNAYdU/4cR4h5JQQD0MyMo6F72seVONFAVm8PsR4+G/ER1Z1Wbw+xHj4b8RHVnQBRRRQBXlq9ooDy1Fq9ooAooooAooooAooooAooooCLtPEGKGWRbZkRnF+VwLi/upKO+mI/Rh/uP8A66cNvdVxHhSeU1kksxYlI7XHrMdQvu95rZhowcW5K54+Y1a0akVTlZW3mlY/bx6MGHAkxjqpy2OSLML8SY/mqBra9zcd4pQ3j2e0OIvJIZZXjVmcgDtYBUUaKoAGnfc9tPm72zY8PAixg9IB3Ym7O5GrMe00p799aXwl8zVzhV+qWZo38Lx9D43H61+zb5rTfhuuYnwcP5pqUNx+tfs2+Ypww3XMT4OH801MX1Ccp7fVllXOeUIrOb2UFjlVmNh3KoJY+4AmulcsS6qjNIVEYBLFiAoUcyxOlrd9ZT0xY3XxollQrJO4Mbt08LPEuW6WzNIoXPmztpc+kI5IKa7UrbqiJpWdeE02Q8R4sWsgJJFzw10UEju0tTVQFLvNCpjR2LLkcHMs7wqoPMyumoj0F/eBUjYEgaEEXIzMA3FeUPr6yO5JZe6vva+LeGIvGmcgi6i1yO4XIFzoLk2F7nQGvrZeIaRCz2uGZQVvZgDYEA6j/a/bQE29F6pNpbYeCQIUBDZVQ3YaswUFmK5TqfVUlgNbW1riu334jIY1vEYllOY68aZoV4enYUJN7aGgJ28PsR4+G/ER1Z1Wbw+xHj4b8RHVnQBRRRQBRRRQBRRRQBRRRQBRRRQBXhr2vDQFNtDeSGCRonz5ha9luNRfv99ddk7cjxLMsea6i5utudJe93XJfueQVy3dmlaSXD4cekkQK8l7CBCdX+O3Id9jyrZKhBUtv6nj08dVni/wt1rsY95dpvMuIw2F1CI30mXmsYy3MSd8hGn/AC376Ro4wq5QNP8A9qffWl4zAR4fAzRRLlRYpPeSSpuzHtJ53rNjVmCSs2Z85k9uK+hreB9lH8K/KkffvrS+EvmanjA+yj+BflSPv31pfCXzNVOF6przTtVofG4/Wv2bfMU34frmJ8HD+aalDcfrX7NvmKb8N1zE+Dh/NNUYvqHWU9vqyk2htCdJJfTEB5UhjVDDIkUZxEULyezzCUK7P0iygkgghdbfZeKdsK7s93VsRGHMea4ileNJGRLZiVRWIWwNzawtaxOGQliVW7iznKOkLWs3eLd9faRhQAAAALAAWAA7AOysx6ZQ7Ex0eJlSUYvDzsI2MawpkOVyuZmBkcn1V7rX7b0w1S7JwM0cl3Jy5SHPGd1ka4yskZ6MIFm0W3Md1XVAVG8gJhWxGbiJbMt0Jvyk1HR/2rrsCQtDqEDBmU8NMqXB/N1Nx7+2q7fBZCqBAxUhs4VcUSRmS1hhtb379bX7M1S91FIwyAhgQW0YTggZjbTEdO316d2lASZ9jxOzMysSf+rJlU/pouayP/zKAffXNdgwBkbK2ZbamWQ58rFlMt29LZiSM97Eki16s6KArN4fYjx8N+Ijqzqs3h9iPHw34iOrOgCiiigCiiigCiiigCiiigCivKL0B7XhovVftraq4ZASC0jnJFGurSOeSqPmewUAg77y2xkirYu2QAH4Bdj7hVl/RzDlkm1uSoJJ7TeqXa2FdMRIZmzzsFaRrAAEqDkUDkovb7Kv9wPazfAPnXoSj+hd+h89TmvjtmPq7+f6GjbvVcR4UnlNZaa1Pb3VcR4UnlNZYanBcrGc9SHg1vA+yj+BflSPv31pfCXzNTxgfZR/AvypH3760vhL5mqjC9U2Zp2q0PjcfrX7NvmKcMN1zE+Dh/NNSfuP1r9m3zFOGG65ifBw/mmqMX1DrKe31ZZUUV8O4UEk2A1PuFZj0xd3dikMoc8Zosj5ZG4YR1YrlIUOXuSHe7KDeQjQBRTLShuugGKcAKDkcOB9Gyhsw6vwvSZL3vxdfV7b030Asb5wcX6Oi4d5pbuyMksKcIAAMxSZwJR0h0SGGlzYhast3BlhEbLkkXVkyxKwDE2ZhEzLrYm4Iv3DlXPevGRwYWWaaJZUQF8rWt0VLXJOg0B194qTsfh8NhCiogdlsgGUkG2YW530oDs+0YgzIZEDIMzDMLqO814u04TwwJUvJ6nSHS7NPtqq2ls+eeU3WMRRskkJEpuzqysTIvD0JsyaEgA3sToI67Dm4ryHh+maBpBnJ4fAxDzAL0fSX4lvzbW7aAtd4fYjx8N+Ijqzqs3h9iPHw34iOrOgCiiigCiiigCiiigCivDUBtt4cEgzR3BsRnHMdlSk3wOZTjHmdifVBvq5GG0JBzryNqucJi0lBaNgyg5SVN9edv8A5FL+/wDilTCgMdS4yjta3Ow7a7p7pq5RifzUJbPoI741ksxZuYsAxuT2ADvrQtjYF3kbGYlQJ2UJGnPgRanJftc3uT9nIVmuEiJdXf1rjKvYov8AP31soq/F8U7GHKrJSV7vdczje7rkv3PIKsf6P/azfAPnVdvd1yX7nkFWO4HtZvgHmrRPt9EYKPzDV+407e6riPCk8prLDWp7e6riPCk8prLDXOC5WW5z1IeDW8D7KP4F+VI+/fWl8JfM1PGB9lH8C/KkffvrS+EvmaqML1TZmnarQ+Nx+tfs2+Ypww3XMT4OH801J+4/Wv2bfMU34brmJ8HD+aaoxfUOsp7fVlnUPa4HAnuSBw3uVj4jAZdSqBWzn3ZWv3Gpd644vNw34fr5Tl5etbTnpz76zHpiluaqGYvHI7qY2tmwJhFiVtd/o8etvzb/AGaaOlKmwYTHNf0ssraSPLhJoiNRnfiP6McvUiABJFgACQ10BQb2xKYlc8b0d3IifFKHS4zK/wBGuSeRF1J0a3bXXdFg2FQqWKlnZc7TMygsTlJnAc25agfVXm9U6iERMGJlYIuWORxe49YJG4PflYWa32iRu7IGw6ZSSFLJrA0BuhykcNgCNR3C/OgLK1Fq9ooCs3h9iPHw34iOrOqzeH2I8fDfiI6s6AKKK8Y6UAUUjjfaT9Un940z7B2gcRCsrAAksLA6aG1WzozgryRkoY2jWlswe8+du7YGFRHKlszZbA2tpf8Awqv2ZvYJ5UiEZBYkXzA2sCe73Vx3/wDYw+J/lNLm6/XIPiPkNaKdGEqLk+O8wYnGVYYtU0911/00w1kuO9rL4j+Y1o+1Nuw4bR3u5uFjQZ5HIF7Ko1v9dgL6kVluMaSSSTThqXbn64GbuGimowcrNnWbw2ox3pbxr3Y22sELQorS4h5SUiQa2yqMzt6qLodWtyNG3tlMsDYrEkNinZRp6sKfqo/d3ntNT/6OsMqYeUqBmMpBa3SNkUi57eZ/ealb8dV++tcO/wCPv9S1W+A3faIUXrL9Y+da9WQxesv1j51r1XY7jEy5Jwnp7mb73dcl+55BVjuB7Wb4B5qrt7uuS/c8gqx3A9rN8A81WT7fRGaj8w1fuNO3uq4jwpPKayw1qe3uq4jwpPKayw1zguVluc9SHg1vA+yj+BflSPv31pfCXzNTxgfZR/AvypH3760vhL5mqjC9U2Zp2q0PjcfrX7NvmKb8P1zE+Dh/NNShuP1r9m3zFN+G65ifBw/mmqMX1DrKe31ZTbTw6ySYlUSePTLIww0jmdS6F+kws6BcyABs9i+QCy3u9gqRh0BjEer2VU4Yy8Rsr5OaFlsxU6gsQasa+HvY5bX7L8r++1Zj0xV2BjMQ2NkSWUumVyFU4fhIRw1suUCUnMJSLkjIyXOa4DZalndcTiS3pThMh4RZYAhFxky5W4vK/rAe/W1M9AUu9C+iBLFYwwzlUYst+UishDLbXVdda77vKv0dcjFlJJzMrqza+s2clmP/ADEm9R953YJGEKZs2dVYuCzLaxXKr3AudMpuSuoqTsFCIburI7MzsGy8yeahTop5gGxtzANwAIWM2pKk+Jj6GVUwZisCSDiJ5ImZu/1FIHu5m9Rl21LxZIyVPBaBW6PtOPiHhvz6FhHfTmTTFJhUYuWRSXURvdAc6C9kbvXpvof0j31xXZUA4VoYgYr8K0Sejvz4enQ+ygOG8PsB42G/ER1ZVW7w+wHj4b8RHVdvHvA+FlWNUVgUD3JPeR2fVXUIObsiqtWhRjtz4DHevG5H6qV9h7zPPNkdVVcrMTc6Ze+9S8XvVCC0cGfESjTJCpcA6izv6q+qeZv3A1M4ODtIilXhWhtQe4zxeQp53e2nFhsCrzSKgBc6nU9I8hzPLsrPQkjcyEHu1b9/IdlP+5OxoBAkxjVpszdNxncWYjok+roSNLXrbi5Xhw+p4eVQUaz/ADK9vp/ZVb4bXfERpwoXWMPpLKOGGazDooekRpzIH1VS7B2dxsTCkrsyljdVJQGwLW017B299OO/49DD4n+U0ubrdcg+JvIaUY3oNv8A2dYuo1jYxXqh92dsaDD3MMSKxvdrXc9vSc3Y/aazXHe1l8R/Ma1k1k2O9rL4j+Y1zguZludcsPI6bg9Xl8Y+RK678dV++tctwery+MfIldd+Oq/fWq33GpdH5f8AtEGL1l+sfOterIYvWX6x8616rMdxiZ8k4T09zN97uuS/c8gqx3A9rN8A81V293XJfueQVY7ge1m+AearZ9vojNR+Yav3Gnb3VcR4UnlNZYa1Pb3VcR4UnlNZYa5wXKy3OepDwa3gfZR/AvypH3760vhL5mp4wPso/gX5Uj799aXwl8zVRheqbM07VaHxuP1r9m3zFOGG65ifBw/mmpP3H61+zb5inDDdcxPg4fzTVGL6h1lPb6ssqibUUmGYKiyEowCMAVckeqwOhHuqXRWY9MoNj4bDpMv0SGFVEbLIyYdYipuuVbgDn0uj2ZRV/Xle0BWbY2Z9ICKcllJa7RZ3Vx6rRNccNhr0hrysRUvAwGNFQuz2HrObsft7ftue8nnUiigCiio0+NRHWNmAZrWGvabC/dc6C/MiwoCLvD7EePhvxEdK2/nWI/CHnamneH2I8fDfiI6Vd/OsJ4Q8zVpwnVR5ubds/KKndjZST4kJPeRCrdEsQP8A62vzrTIsOsaZI1VVAsFVQoA7gBypC3L62vwNWhNyP1UxStUIyublh7v1Zj68hWi7l9TT4n8xrOl5CtF3L6onxP5jWrGci8nmZP134Ie//sYfE/ymlvdbrkHxN5DTHv8A+xh8T/KaXN1+uQfEfIaij271OsZ38fMTTDWTY72sviP5jWsmsmx3tZfEfzGq8FzM051yQ8jpuD1eXxj5Errvx1X761y3B6vJ4x8iV1346r99f8arfcal0Pl/7RBi9ZfrHzrXqyGP1l+sfOteqzHcYmfJOE9Pczfe7rkv3PIKsdwPazfAPNVdvd1yX7nkFWO4HtZvgHzq2fb6Gaj8w1fuNO3uq4jwpPKayw1qW3uq4jwn8prLTXOC5WW5z1IeDW8D7KP4F+VI+/fWl8JfM1PGC9lH8C/KkbfrrS+EvmaqML1TZmna/wAHzuP1r9m3zFOGG65ifBw/mmpQ3H61+zb5im7DdcxPg4fzTUxfUOsp7fVlnRUaLGoztGrAut7jXs52PI27bcu2pNZT0wooooAooooAqj2lsmR8QZEycORcMsmZmDJ9FmeYFAFIkzcQrYlcuW/SvYXlFAR8fhBMhjYkAlWupsQyMGUg/Woqnxu6sczB5ZZ2YDKDxFGnO2ijvNMFVu3pWSNWQ9ISKQt2XiEa8PMgJHK+gPq2tYmpTa4HMoqStJXIGE3TihfPHJOrWIvxAdDz5rU/8lt/aJ/70f8Aoqs3Q4oMqzueIEhLRmSRzmOfNiLyqpUOQRkAyrwTbmbMtG2+IjCMVaKsK43Hw/6c38X/AGqwwewRCgjjmnVRcgZ0PM3PNb1EnlkSfElJJCc62UQtPEg4KdF10Kte7WVhowPaavcLKHRHDBgyqwZRYMCLhgLnQ1LlJ8WRGlCLvFJFVj93FnAWWadgDcekUa8uxRUfDbnwxusiSThl5Hig27ORW3aast4GIw75Xym6AakZ7yKOEGXpKX9nmUEjPcAkVWbumQTMJC69AkK8kzmTpL0wJQBHlvlst82cE2NRtO1rh0oN7TSuWX5Lb+0T/wB6P/RVW+5UDEsXnuSWPpRzPM8qZjSnvLE8mJVFeQqFgd1ilnR4lWZmJtDpIJAhj6RGURki9yKKTXBkyhGXMrllgd3VgUrFNOqk5iM6nWwF9VPYBXuN3fEy5JJp2W4Ns6DUfUtTNjsTBES2c5dW1/dc6m3K51NqlvyOttOfd76Xd7jZjbZtuFobkYcWOebv9r/tVr+S2/tE/wDej/0VQbDnBniUYiAkE3KbVkxDz9E6cBgFS/r9EnLlsLjWnGjk3xZEacYcqSF3F7owyuZJJJyxtc8QDkLDktdMDuvHASYpZ1JFj6RTcfapqVt7EcNYz9Ijg6YDGQoA6/nBS+gYetyN7W0vcdtk4hZEJSdZxmIzqUIBsOj6PS/b361O1K1rhUoKW1sq5wm2NnVkaecqwKkZk1B0I9Sqz+o+H/Tm/i/7U0UptIhyRx46L6QcREZB9LLcRUxCsVRc143KqVyKMvSKkHmCk1wYlThLmSZcpskgADET2Gg6Sdn3KhY3dSOZg8sk7NbLfiAaDs0X3mr8VWbfIEaFpliQSDOWl4WZbEZRJe6kEh7fncPKbBiRCbXAmUIyVmtxDwW6cULZ45J1a1r8QHQ/Wvuq0wWAETO+Z3dgoLOQTZb5QLAC3Sb99QtgMhMpixCzR9AC2I4xDWJZ2Yk5SbgZBoAgI9YgXNG2+IjGMVaKsUmztlyRzXbJwkbEuhDMWc4mXikMhUBMpOW4Zs3Po8qu6KKg6CiiigCiiigCiiigCqneYgYcsxyoGBd8wUxr+mhJFmvYc+01bVwxeGEmS5IKOsikd4/wsSPtoCm3ZTK01izIUidXla8rXL6aknhAAFTyu8nvpgqBhNlpFPLOha8qRoVuMq8NpGuotcEmZr620HLW8+gFLbCK2KdGeVJCA6JA2skYUAySKGBJzBlvbki0ybNN4YiQgPDTRLFB0Rolvze73VxfZiEynX0jLIbGxWRUCB0PMHKqju6PvN5GBwwhijiUkrGixgnmQosCbdulARd4OrSHSwCsxJtkQMC8insZVDMPeoqr3aUcTMjPIjxlg8rXb1ltwiSbob3JGlwtXmPwgmTI1x0kcEcw8bh0b32ZVNjobVyTZqLPx1uGKshW/Ru7KWa3YxyDlz+vWgJ1K28Sg4lFdnjzxgRGFrSzMpYyKwBBZVBQjnbiPTTUGXZiPI8jAkvGkTC+lonZ42HarBpGII1vbuFAfWx78CO4ANrWXlz+ff771La9jbn2fXUfZ2EEMSRAsQotdrZjre5t261IZbgg8jpQCvsLHMWjVHzDiNHMuWMRxvlLOiMupYNbo35Em1NNVa7FQHDMCwaCwBBAzqqMirJp0gBIxHcSe83tKApd5pwixMzBEEgJfo5lf8wLm011H1acia77Fnd1kEmuWTKpYBXK5Fb0irorZmYW7VyntqXPhQ7xub3TN9RDCxBv9n7q4bM2WuHM2QtaWQS2JuEtEkQRNPVtENDfmey1gJ9KeExziRgjdPjoJo7R8FDI4V+mNVbKSQLjM1uZY3azVVNsKN44kuw4UkcikEXtHMswjOmq3RR36d+tAWoqp3nlCQZmIWLOvFc5boo1V0zaZuIIxfsvcagVbio2LwgkMTG4aNxKpHflKEHvBV2H235igIexcQ7mQMSygIyl1VHObNe6rpl0Fj29Luq1qFgtmpFJJIl+mEXLfoqELEBB2C8jG3LutU2gCiiigCiiigP/2Q==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GB" altLang="en-US"/>
          </a:p>
        </p:txBody>
      </p:sp>
      <p:sp>
        <p:nvSpPr>
          <p:cNvPr id="59402" name="AutoShape 6" descr="data:image/jpeg;base64,/9j/4AAQSkZJRgABAQAAAQABAAD/2wCEAAkGBxQQEBAQERQVFhEVFBUQFBgWEBYVFxUUFRYeGBcUFRgYHiggGBoxHRUWIT0iJSsrLy4uFx8zODQtNyguLisBCgoKDg0OGhAQGS0mHyYtNjcsNC43LjQ0LCwsODcsLCw0LDIvLCwsLCwsLDQsLSwsLDQsLCwsLCwsLCw0LCwvNP/AABEIAMAA6gMBIgACEQEDEQH/xAAbAAACAwEBAQAAAAAAAAAAAAAABgQFBwMBAv/EAEkQAAIBAgMEBgYFCAgGAwAAAAECAwARBBIhBQYTMSI0QVFzsiMyM2FysRRxgYK0FUJSU4ORk9EHFlSSwcLS4SRiY6Ok4qGi8P/EABoBAQADAQEBAAAAAAAAAAAAAAABAwQCBQb/xAAxEQACAQIDBwIEBgMAAAAAAAAAAQIDEQQFgRIhMTIzNHFRwRQ1QVITIiOCkdEVYaH/2gAMAwEAAhEDEQA/ANxooooAooooAooooAooooBX3m2vLh5lIkSPDiNXdgqyuGaUJeSIkNwrG2ZDfMdeWtbPv86LI/0ZbKm0JV/4k3K7OkyS39F0SRYjn3G3OmWfF4V5BnMbSRzCFcyAsk7KGCqSNGKkG4rphIcNMmaNImQ8VLiJbHM1phqORYG/fbW9AKu1f6Rlh4mSESZYWlHp8vSTglopOgchy4mM3Gb3gVabO2/Kcbj4J0RY4BhwnCMkrEzKzdICMG2n2W7b3qzxEGF4qQvHDxZEcopiUlo48gbs5D0enuXurvhJoZZJXjyNJExw8jBekrABzGWtfk6m3LWgECfenHLhMTilsUjbExlmjUKrx4wQxLHbVroHvfkQLVbYvfzhjEA4fp4d8UJRx+hw8LHHK7I+TpOUmWyEC5DC4AvTU8EQHAMa5XzPl4N0JzZmLaZQczX11Juda4wJhp+MFWJzHP6UcNTlxCqpzNcauFKa8+WtALh3+AeTNA3CWefD5lkLSEw4QYu/CyDmuZbZrggc76WOzN4ZMRhsTKIkhljTOnEnVozmi4kbOwAKLqL3UWGouNauxgow2YRpmzmS+Rb5yuUve3rZdL87aV9YfCpEpWNERSSxCqFBJ5kgdp76AR4958SJcNCGWSVpzHLG6LHa+CedVEqZlZSyghlW9jYgnWvNn/0gtNIgjhuJuDwxJiAgTiYN8TYlYiRqmXmedxblTThWwgWThJHaCZkcRwXMcxUZrKq3zZZBcgcmr3Ebu4aRomMMfojdQEAX2bRWZRowyOwsdBQCzhv6QjIUK4a0bSYGEFsQVcPjowyXThkAAsAely1HdXfDb+GQxKuGYsbmX0yhUC4psKeGzACTpxsbHKbFe0gVc4naeBRpC5iBS8jsY9M2HXMSGtZnRQTYElQOypiwQegIjQgsZISILhWYF2cELZCbk3Nrk95oBK2v/SFMkGeLDxh243DL4hiLQY1cI+YCMWJ4iMOfM35DNoaXsL8+2xuL+49tRvydDa3CjtZ1tw1taQ5nHLkTqe886kRoFAVQAALAAWAA7AOygPuiiigCiiigCiiigCiiigCvDXteGgKLFbfZJZI+F0VZY0LGRDI7lVGW8WQpd9SrMbKTbS1fK7xNxDGYlvGYlmImJAM0zQpwuh0+khJzZbC1r1YYjZMcjFnzG+oBkayt+mgv0W94rmuw4gwazXBUsS59IVYunE/TszEi/ImgLCeZY1LOwVRa5ZgALmwuT7zUb8rQfrov4qfzrjvD7EePhvxEdS8ZjEhXPI2Vb2vrzP1U4kNpK7OX5Wg/XRfxU/nR+VoP10X8VP51GG8mG/Wr+5v5Uf1kw361f3N/Ku/w5+jKviKP3r+UK239iR4jFYjEJjIUzQxmIGVTkxsJbh4g68gpUfYa5YTd2OKTDFcZDliTCjMZlzx/R8xkSIn8yQt0rkHTt0s6JteJkMiNmGbhgKDdnIuFUHmdf8eQNfH5bhHtG4dlZ34hCCMIUBDkmyn0qHnqGBFcNW4lsZKSuuAif1UQYXCYdcXhkaHBYjCSMsijPJNwun719CQb62avqbdhJBKpxeGjjmxUksyxSrrhJYYo3w6E2sSYBrYaGn6Da0Lu0ayLnHIZgCwEaSFk/SULKmo06Ve4XakUpQRSLIHV3VkYOpCMFbpKbc3A/fQkz192C8YEmPw5m4WMjeQOoLmdoeGSB2ZMOFb6zavqTdhGMxOJwoEmImnESzlYlEsMMatdbNnQwsRbLo5sVOo02igEre/ArjI4UixeHXhgG7yAtnV0ZJFe5IIyN7zmGumtPJushRlXF4dC6Y5HKyDp/ScUJ4lbvUDOp+Nrc602igM+bYiHB7Rw30jCq2Kxa4pAsoyRqOD0Oz9SeQ7RXbd/ZMeFxEM30nDdEY4SZZQDJ9JxPGiv35RmGvIsbc6e6KARZNn2weMwEeKwvBmXGWd5LyZsVnYKQDYBWk9a5uBaw51TbT3SWXjBMXhVR1bKvEACs+znwjNYdpd1YntA761OigMy2hu0GjxcUWLwiJMEsuYWVlwhhLj9FuKEe4FyF7DT3hNpQpGitPEWVVUnjLqQLE86sqKAhflaD9dF/FT+dH5Wg/XRfxU/nU2igIX5Wg/XRfxU/nXbD4yOS/DdHta+Vw1r8r2OnI13qsw/XMT4OH801ARcftmaJ5xwFdY0Drklld2aR8kauiwkqp6RLLmyhSbGrLZmKMsSyEKCb3CszAEMQRdlVgwtYgqCDcdlefk5PTWBBmcSuQ7A51REDAg6dGJOXd7zXXB4VYkCILC7NqbkszFmYk8yWYknvNAd6KKKA8LAc6Ab8qqt4I/RhuDxyp9mRmBva/QJCltLAnRcxJ0vX3sODIjnhrGcxUqgKocpIDKh5X5XsM1ge6gLOivC3868zjTUa8tef1UBXbw+xHj4b8RHX3tzZv0mIxZsuoa9r8vdcV8bw+xHj4b8RHUvHRO6FYnEbnkxTPb7pIFSm07o5nBTi4y4MVv6kf8AW/7f/tR/Uf8A63/b/wDarX8mYz+2/wDhx/zo/JmM/t3/AIcf86u+Jq+pj/xuG+0+cBsDgwmMSdMScdHKaK4UKMy36S2BuLjQmxBsRzG7rZkmWYccF5LlGaPiSZBdYzJdY7R+oG5km/O/aTZ84QiWX6QudWKcFI8yAHMmhs17qbHTo27agfk6UTvNBG8S8PBxrGDGFsuJmM2ZQeyOUm17dLS5GlMpOTuzXCEYRUY8EdU3U1kHG6EpLtaFcwcw8IMjm4t0pDlYMNV5WbPI2Hu+cNK8zS53fMzARlVu6Qoct2Yhf+HvYknp8zaq/D4PFph0txOKQVkBkBCqALZFBsDYHRSpPLMt8wut3VmEAGJ9oHkHK10znhk9NzfLl5sTUHZaUUUUAUUUUAUUUUAUUUUAUUUUAVAxu2IYWySOFawa1idDpfQe41ONZ3/SDOExS8yxiWyjUnpN/wDFW0YKcrSZlxdadKntQV3cdsFtiGZskbhmsTaxGg+se+ueG65ifBw/mmpP3EJ+ki4seE1xe9jde2nDDdcxPg4fzTUrU1CVkRgsRKvT2pWvf6FnRRXxNKEUsxsoBJJ7AOZqo1n3RVfHtUZlDxSxqxCqzqoUsfVU2YlSeQzAakDmQDPvQC7vphY3ijeRzHkdQrZ40VWZh0nZ0YAdG3L849tiJe60arhhkkSQFnOdJEkViWN+lGigns5fvrpthL5OhiH9b2E3Dty9f0iX93PkeV9e2x1cR2kDDpNlDtmcJ+aHa5uftP10BQ7V2ViHxZlyq8RjddH1yCbDtwcjC2qxS9tiSbkCwrlHsmXiluCQrNAYdU/4cR4h5JQQD0MyMo6F72seVONFAVm8PsR4+G/ER1Z1Wbw+xHj4b8RHVnQBRRRQBXlq9ooDy1Fq9ooAooooAooooAooooAooooCLtPEGKGWRbZkRnF+VwLi/upKO+mI/Rh/uP8A66cNvdVxHhSeU1kksxYlI7XHrMdQvu95rZhowcW5K54+Y1a0akVTlZW3mlY/bx6MGHAkxjqpy2OSLML8SY/mqBra9zcd4pQ3j2e0OIvJIZZXjVmcgDtYBUUaKoAGnfc9tPm72zY8PAixg9IB3Ym7O5GrMe00p799aXwl8zVzhV+qWZo38Lx9D43H61+zb5rTfhuuYnwcP5pqUNx+tfs2+Ypww3XMT4OH801MX1Ccp7fVllXOeUIrOb2UFjlVmNh3KoJY+4AmulcsS6qjNIVEYBLFiAoUcyxOlrd9ZT0xY3XxollQrJO4Mbt08LPEuW6WzNIoXPmztpc+kI5IKa7UrbqiJpWdeE02Q8R4sWsgJJFzw10UEju0tTVQFLvNCpjR2LLkcHMs7wqoPMyumoj0F/eBUjYEgaEEXIzMA3FeUPr6yO5JZe6vva+LeGIvGmcgi6i1yO4XIFzoLk2F7nQGvrZeIaRCz2uGZQVvZgDYEA6j/a/bQE29F6pNpbYeCQIUBDZVQ3YaswUFmK5TqfVUlgNbW1riu334jIY1vEYllOY68aZoV4enYUJN7aGgJ28PsR4+G/ER1Z1Wbw+xHj4b8RHVnQBRRRQBRRRQBRRRQBRRRQBRRRQBXhr2vDQFNtDeSGCRonz5ha9luNRfv99ddk7cjxLMsea6i5utudJe93XJfueQVy3dmlaSXD4cekkQK8l7CBCdX+O3Id9jyrZKhBUtv6nj08dVni/wt1rsY95dpvMuIw2F1CI30mXmsYy3MSd8hGn/AC376Ro4wq5QNP8A9qffWl4zAR4fAzRRLlRYpPeSSpuzHtJ53rNjVmCSs2Z85k9uK+hreB9lH8K/KkffvrS+EvmanjA+yj+BflSPv31pfCXzNVOF6przTtVofG4/Wv2bfMU34frmJ8HD+aalDcfrX7NvmKb8N1zE+Dh/NNUYvqHWU9vqyk2htCdJJfTEB5UhjVDDIkUZxEULyezzCUK7P0iygkgghdbfZeKdsK7s93VsRGHMea4ileNJGRLZiVRWIWwNzawtaxOGQliVW7iznKOkLWs3eLd9faRhQAAAALAAWAA7AOysx6ZQ7Ex0eJlSUYvDzsI2MawpkOVyuZmBkcn1V7rX7b0w1S7JwM0cl3Jy5SHPGd1ka4yskZ6MIFm0W3Md1XVAVG8gJhWxGbiJbMt0Jvyk1HR/2rrsCQtDqEDBmU8NMqXB/N1Nx7+2q7fBZCqBAxUhs4VcUSRmS1hhtb379bX7M1S91FIwyAhgQW0YTggZjbTEdO316d2lASZ9jxOzMysSf+rJlU/pouayP/zKAffXNdgwBkbK2ZbamWQ58rFlMt29LZiSM97Eki16s6KArN4fYjx8N+Ijqzqs3h9iPHw34iOrOgCiiigCiiigCiiigCiiigCivKL0B7XhovVftraq4ZASC0jnJFGurSOeSqPmewUAg77y2xkirYu2QAH4Bdj7hVl/RzDlkm1uSoJJ7TeqXa2FdMRIZmzzsFaRrAAEqDkUDkovb7Kv9wPazfAPnXoSj+hd+h89TmvjtmPq7+f6GjbvVcR4UnlNZaa1Pb3VcR4UnlNZYanBcrGc9SHg1vA+yj+BflSPv31pfCXzNTxgfZR/AvypH3760vhL5mqjC9U2Zp2q0PjcfrX7NvmKcMN1zE+Dh/NNSfuP1r9m3zFOGG65ifBw/mmqMX1DrKe31ZZUUV8O4UEk2A1PuFZj0xd3dikMoc8Zosj5ZG4YR1YrlIUOXuSHe7KDeQjQBRTLShuugGKcAKDkcOB9Gyhsw6vwvSZL3vxdfV7b030Asb5wcX6Oi4d5pbuyMksKcIAAMxSZwJR0h0SGGlzYhast3BlhEbLkkXVkyxKwDE2ZhEzLrYm4Iv3DlXPevGRwYWWaaJZUQF8rWt0VLXJOg0B194qTsfh8NhCiogdlsgGUkG2YW530oDs+0YgzIZEDIMzDMLqO814u04TwwJUvJ6nSHS7NPtqq2ls+eeU3WMRRskkJEpuzqysTIvD0JsyaEgA3sToI67Dm4ryHh+maBpBnJ4fAxDzAL0fSX4lvzbW7aAtd4fYjx8N+Ijqzqs3h9iPHw34iOrOgCiiigCiiigCiiigCivDUBtt4cEgzR3BsRnHMdlSk3wOZTjHmdifVBvq5GG0JBzryNqucJi0lBaNgyg5SVN9edv8A5FL+/wDilTCgMdS4yjta3Ow7a7p7pq5RifzUJbPoI741ksxZuYsAxuT2ADvrQtjYF3kbGYlQJ2UJGnPgRanJftc3uT9nIVmuEiJdXf1rjKvYov8AP31soq/F8U7GHKrJSV7vdczje7rkv3PIKsf6P/azfAPnVdvd1yX7nkFWO4HtZvgHmrRPt9EYKPzDV+407e6riPCk8prLDWp7e6riPCk8prLDXOC5WW5z1IeDW8D7KP4F+VI+/fWl8JfM1PGB9lH8C/KkffvrS+EvmaqML1TZmnarQ+Nx+tfs2+Ypww3XMT4OH801J+4/Wv2bfMU34brmJ8HD+aaoxfUOsp7fVlnUPa4HAnuSBw3uVj4jAZdSqBWzn3ZWv3Gpd644vNw34fr5Tl5etbTnpz76zHpiluaqGYvHI7qY2tmwJhFiVtd/o8etvzb/AGaaOlKmwYTHNf0ssraSPLhJoiNRnfiP6McvUiABJFgACQ10BQb2xKYlc8b0d3IifFKHS4zK/wBGuSeRF1J0a3bXXdFg2FQqWKlnZc7TMygsTlJnAc25agfVXm9U6iERMGJlYIuWORxe49YJG4PflYWa32iRu7IGw6ZSSFLJrA0BuhykcNgCNR3C/OgLK1Fq9ooCs3h9iPHw34iOrOqzeH2I8fDfiI6s6AKKK8Y6UAUUjjfaT9Un940z7B2gcRCsrAAksLA6aG1WzozgryRkoY2jWlswe8+du7YGFRHKlszZbA2tpf8Awqv2ZvYJ5UiEZBYkXzA2sCe73Vx3/wDYw+J/lNLm6/XIPiPkNaKdGEqLk+O8wYnGVYYtU0911/00w1kuO9rL4j+Y1o+1Nuw4bR3u5uFjQZ5HIF7Ko1v9dgL6kVluMaSSSTThqXbn64GbuGimowcrNnWbw2ox3pbxr3Y22sELQorS4h5SUiQa2yqMzt6qLodWtyNG3tlMsDYrEkNinZRp6sKfqo/d3ntNT/6OsMqYeUqBmMpBa3SNkUi57eZ/ealb8dV++tcO/wCPv9S1W+A3faIUXrL9Y+da9WQxesv1j51r1XY7jEy5Jwnp7mb73dcl+55BVjuB7Wb4B5qrt7uuS/c8gqx3A9rN8A81WT7fRGaj8w1fuNO3uq4jwpPKayw1qe3uq4jwpPKayw1zguVluc9SHg1vA+yj+BflSPv31pfCXzNTxgfZR/AvypH3760vhL5mqjC9U2Zp2q0PjcfrX7NvmKb8P1zE+Dh/NNShuP1r9m3zFN+G65ifBw/mmqMX1DrKe31ZTbTw6ySYlUSePTLIww0jmdS6F+kws6BcyABs9i+QCy3u9gqRh0BjEer2VU4Yy8Rsr5OaFlsxU6gsQasa+HvY5bX7L8r++1Zj0xV2BjMQ2NkSWUumVyFU4fhIRw1suUCUnMJSLkjIyXOa4DZalndcTiS3pThMh4RZYAhFxky5W4vK/rAe/W1M9AUu9C+iBLFYwwzlUYst+UishDLbXVdda77vKv0dcjFlJJzMrqza+s2clmP/ADEm9R953YJGEKZs2dVYuCzLaxXKr3AudMpuSuoqTsFCIburI7MzsGy8yeahTop5gGxtzANwAIWM2pKk+Jj6GVUwZisCSDiJ5ImZu/1FIHu5m9Rl21LxZIyVPBaBW6PtOPiHhvz6FhHfTmTTFJhUYuWRSXURvdAc6C9kbvXpvof0j31xXZUA4VoYgYr8K0Sejvz4enQ+ygOG8PsB42G/ER1ZVW7w+wHj4b8RHVdvHvA+FlWNUVgUD3JPeR2fVXUIObsiqtWhRjtz4DHevG5H6qV9h7zPPNkdVVcrMTc6Ze+9S8XvVCC0cGfESjTJCpcA6izv6q+qeZv3A1M4ODtIilXhWhtQe4zxeQp53e2nFhsCrzSKgBc6nU9I8hzPLsrPQkjcyEHu1b9/IdlP+5OxoBAkxjVpszdNxncWYjok+roSNLXrbi5Xhw+p4eVQUaz/ADK9vp/ZVb4bXfERpwoXWMPpLKOGGazDooekRpzIH1VS7B2dxsTCkrsyljdVJQGwLW017B299OO/49DD4n+U0ubrdcg+JvIaUY3oNv8A2dYuo1jYxXqh92dsaDD3MMSKxvdrXc9vSc3Y/aazXHe1l8R/Ma1k1k2O9rL4j+Y1zguZludcsPI6bg9Xl8Y+RK678dV++tctwery+MfIldd+Oq/fWq33GpdH5f8AtEGL1l+sfOterIYvWX6x8616rMdxiZ8k4T09zN97uuS/c8gqx3A9rN8A81V293XJfueQVY7ge1m+AearZ9vojNR+Yav3Gnb3VcR4UnlNZYa1Pb3VcR4UnlNZYa5wXKy3OepDwa3gfZR/AvypH3760vhL5mp4wPso/gX5Uj799aXwl8zVRheqbM07VaHxuP1r9m3zFOGG65ifBw/mmpP3H61+zb5inDDdcxPg4fzTVGL6h1lPb6ssqibUUmGYKiyEowCMAVckeqwOhHuqXRWY9MoNj4bDpMv0SGFVEbLIyYdYipuuVbgDn0uj2ZRV/Xle0BWbY2Z9ICKcllJa7RZ3Vx6rRNccNhr0hrysRUvAwGNFQuz2HrObsft7ftue8nnUiigCiio0+NRHWNmAZrWGvabC/dc6C/MiwoCLvD7EePhvxEdK2/nWI/CHnamneH2I8fDfiI6Vd/OsJ4Q8zVpwnVR5ubds/KKndjZST4kJPeRCrdEsQP8A62vzrTIsOsaZI1VVAsFVQoA7gBypC3L62vwNWhNyP1UxStUIyublh7v1Zj68hWi7l9TT4n8xrOl5CtF3L6onxP5jWrGci8nmZP134Ie//sYfE/ymlvdbrkHxN5DTHv8A+xh8T/KaXN1+uQfEfIaij271OsZ38fMTTDWTY72sviP5jWsmsmx3tZfEfzGq8FzM051yQ8jpuD1eXxj5Errvx1X761y3B6vJ4x8iV1346r99f8arfcal0Pl/7RBi9ZfrHzrXqyGP1l+sfOteqzHcYmfJOE9Pczfe7rkv3PIKsdwPazfAPNVdvd1yX7nkFWO4HtZvgHzq2fb6Gaj8w1fuNO3uq4jwpPKayw1qW3uq4jwn8prLTXOC5WW5z1IeDW8D7KP4F+VI+/fWl8JfM1PGC9lH8C/KkbfrrS+EvmaqML1TZmna/wAHzuP1r9m3zFOGG65ifBw/mmpQ3H61+zb5im7DdcxPg4fzTUxfUOsp7fVlnRUaLGoztGrAut7jXs52PI27bcu2pNZT0wooooAooooAqj2lsmR8QZEycORcMsmZmDJ9FmeYFAFIkzcQrYlcuW/SvYXlFAR8fhBMhjYkAlWupsQyMGUg/Woqnxu6sczB5ZZ2YDKDxFGnO2ijvNMFVu3pWSNWQ9ISKQt2XiEa8PMgJHK+gPq2tYmpTa4HMoqStJXIGE3TihfPHJOrWIvxAdDz5rU/8lt/aJ/70f8Aoqs3Q4oMqzueIEhLRmSRzmOfNiLyqpUOQRkAyrwTbmbMtG2+IjCMVaKsK43Hw/6c38X/AGqwwewRCgjjmnVRcgZ0PM3PNb1EnlkSfElJJCc62UQtPEg4KdF10Kte7WVhowPaavcLKHRHDBgyqwZRYMCLhgLnQ1LlJ8WRGlCLvFJFVj93FnAWWadgDcekUa8uxRUfDbnwxusiSThl5Hig27ORW3aast4GIw75Xym6AakZ7yKOEGXpKX9nmUEjPcAkVWbumQTMJC69AkK8kzmTpL0wJQBHlvlst82cE2NRtO1rh0oN7TSuWX5Lb+0T/wB6P/RVW+5UDEsXnuSWPpRzPM8qZjSnvLE8mJVFeQqFgd1ilnR4lWZmJtDpIJAhj6RGURki9yKKTXBkyhGXMrllgd3VgUrFNOqk5iM6nWwF9VPYBXuN3fEy5JJp2W4Ns6DUfUtTNjsTBES2c5dW1/dc6m3K51NqlvyOttOfd76Xd7jZjbZtuFobkYcWOebv9r/tVr+S2/tE/wDej/0VQbDnBniUYiAkE3KbVkxDz9E6cBgFS/r9EnLlsLjWnGjk3xZEacYcqSF3F7owyuZJJJyxtc8QDkLDktdMDuvHASYpZ1JFj6RTcfapqVt7EcNYz9Ijg6YDGQoA6/nBS+gYetyN7W0vcdtk4hZEJSdZxmIzqUIBsOj6PS/b361O1K1rhUoKW1sq5wm2NnVkaecqwKkZk1B0I9Sqz+o+H/Tm/i/7U0UptIhyRx46L6QcREZB9LLcRUxCsVRc143KqVyKMvSKkHmCk1wYlThLmSZcpskgADET2Gg6Sdn3KhY3dSOZg8sk7NbLfiAaDs0X3mr8VWbfIEaFpliQSDOWl4WZbEZRJe6kEh7fncPKbBiRCbXAmUIyVmtxDwW6cULZ45J1a1r8QHQ/Wvuq0wWAETO+Z3dgoLOQTZb5QLAC3Sb99QtgMhMpixCzR9AC2I4xDWJZ2Yk5SbgZBoAgI9YgXNG2+IjGMVaKsUmztlyRzXbJwkbEuhDMWc4mXikMhUBMpOW4Zs3Po8qu6KKg6CiiigCiiigCiiigCqneYgYcsxyoGBd8wUxr+mhJFmvYc+01bVwxeGEmS5IKOsikd4/wsSPtoCm3ZTK01izIUidXla8rXL6aknhAAFTyu8nvpgqBhNlpFPLOha8qRoVuMq8NpGuotcEmZr620HLW8+gFLbCK2KdGeVJCA6JA2skYUAySKGBJzBlvbki0ybNN4YiQgPDTRLFB0Rolvze73VxfZiEynX0jLIbGxWRUCB0PMHKqju6PvN5GBwwhijiUkrGixgnmQosCbdulARd4OrSHSwCsxJtkQMC8insZVDMPeoqr3aUcTMjPIjxlg8rXb1ltwiSbob3JGlwtXmPwgmTI1x0kcEcw8bh0b32ZVNjobVyTZqLPx1uGKshW/Ru7KWa3YxyDlz+vWgJ1K28Sg4lFdnjzxgRGFrSzMpYyKwBBZVBQjnbiPTTUGXZiPI8jAkvGkTC+lonZ42HarBpGII1vbuFAfWx78CO4ANrWXlz+ff771La9jbn2fXUfZ2EEMSRAsQotdrZjre5t261IZbgg8jpQCvsLHMWjVHzDiNHMuWMRxvlLOiMupYNbo35Em1NNVa7FQHDMCwaCwBBAzqqMirJp0gBIxHcSe83tKApd5pwixMzBEEgJfo5lf8wLm011H1acia77Fnd1kEmuWTKpYBXK5Fb0irorZmYW7VyntqXPhQ7xub3TN9RDCxBv9n7q4bM2WuHM2QtaWQS2JuEtEkQRNPVtENDfmey1gJ9KeExziRgjdPjoJo7R8FDI4V+mNVbKSQLjM1uZY3azVVNsKN44kuw4UkcikEXtHMswjOmq3RR36d+tAWoqp3nlCQZmIWLOvFc5boo1V0zaZuIIxfsvcagVbio2LwgkMTG4aNxKpHflKEHvBV2H235igIexcQ7mQMSygIyl1VHObNe6rpl0Fj29Luq1qFgtmpFJJIl+mEXLfoqELEBB2C8jG3LutU2gCiiigCiiigP/2Q=="/>
          <p:cNvSpPr>
            <a:spLocks noChangeAspect="1" noChangeArrowheads="1"/>
          </p:cNvSpPr>
          <p:nvPr/>
        </p:nvSpPr>
        <p:spPr bwMode="auto">
          <a:xfrm>
            <a:off x="333375" y="-6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GB" altLang="en-US"/>
          </a:p>
        </p:txBody>
      </p:sp>
      <p:pic>
        <p:nvPicPr>
          <p:cNvPr id="5940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25" y="1757363"/>
            <a:ext cx="1906588" cy="366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4" name="Picture 14" descr="mobile phone sales 1 (1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1790700"/>
            <a:ext cx="5818187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10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430BD185-0C72-4032-BBBB-3FE3F9E932FD}" type="slidenum">
              <a:rPr lang="en-US" altLang="en-US" sz="1400" smtClean="0">
                <a:solidFill>
                  <a:schemeClr val="folHlink"/>
                </a:solidFill>
                <a:latin typeface="Times New Roman" pitchFamily="18" charset="0"/>
              </a:rPr>
              <a:pPr/>
              <a:t>5</a:t>
            </a:fld>
            <a:endParaRPr lang="en-US" altLang="en-US" sz="140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717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566863" y="1828800"/>
            <a:ext cx="6662737" cy="3200400"/>
          </a:xfrm>
          <a:solidFill>
            <a:schemeClr val="bg2"/>
          </a:solidFill>
        </p:spPr>
        <p:txBody>
          <a:bodyPr/>
          <a:lstStyle/>
          <a:p>
            <a:pPr marL="609600" indent="-609600" algn="l">
              <a:spcBef>
                <a:spcPct val="0"/>
              </a:spcBef>
              <a:buClrTx/>
              <a:buFontTx/>
              <a:buNone/>
            </a:pPr>
            <a:endParaRPr lang="en-US" altLang="en-US" sz="2400" b="1">
              <a:cs typeface="Times New Roman" pitchFamily="18" charset="0"/>
            </a:endParaRPr>
          </a:p>
          <a:p>
            <a:pPr marL="609600" indent="-609600" algn="l"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cs typeface="Times New Roman" pitchFamily="18" charset="0"/>
              </a:rPr>
              <a:t>2</a:t>
            </a:r>
            <a:r>
              <a:rPr lang="de-DE" altLang="en-US" b="1">
                <a:cs typeface="Times New Roman" pitchFamily="18" charset="0"/>
              </a:rPr>
              <a:t>. Stilovi projektovanja</a:t>
            </a:r>
            <a:r>
              <a:rPr lang="en-US" altLang="en-US" b="1">
                <a:cs typeface="Times New Roman" pitchFamily="18" charset="0"/>
              </a:rPr>
              <a:t> i izrade prototipa</a:t>
            </a:r>
            <a:endParaRPr lang="de-DE" altLang="en-US" b="1">
              <a:cs typeface="Times New Roman" pitchFamily="18" charset="0"/>
            </a:endParaRPr>
          </a:p>
          <a:p>
            <a:pPr marL="609600" indent="-609600" algn="l">
              <a:spcBef>
                <a:spcPct val="0"/>
              </a:spcBef>
              <a:buClrTx/>
              <a:buFontTx/>
              <a:buNone/>
            </a:pPr>
            <a:r>
              <a:rPr lang="de-DE" altLang="en-US" sz="2800" b="1">
                <a:cs typeface="Times New Roman" pitchFamily="18" charset="0"/>
              </a:rPr>
              <a:t>		2.1 </a:t>
            </a:r>
            <a:r>
              <a:rPr lang="en-US" altLang="en-US" sz="2800" b="1">
                <a:cs typeface="Times New Roman" pitchFamily="18" charset="0"/>
              </a:rPr>
              <a:t>Stilovi projektovanja</a:t>
            </a:r>
          </a:p>
          <a:p>
            <a:pPr marL="609600" indent="-609600" algn="l">
              <a:spcBef>
                <a:spcPct val="0"/>
              </a:spcBef>
              <a:buClrTx/>
              <a:buFontTx/>
              <a:buNone/>
            </a:pPr>
            <a:r>
              <a:rPr lang="en-US" altLang="en-US" sz="2800" b="1">
                <a:cs typeface="Times New Roman" pitchFamily="18" charset="0"/>
              </a:rPr>
              <a:t>		2.2 </a:t>
            </a:r>
            <a:r>
              <a:rPr lang="de-DE" altLang="en-US" sz="2800" b="1">
                <a:cs typeface="Times New Roman" pitchFamily="18" charset="0"/>
              </a:rPr>
              <a:t>Izbor stila projektovanja</a:t>
            </a:r>
          </a:p>
          <a:p>
            <a:pPr marL="609600" indent="-609600" algn="l">
              <a:spcBef>
                <a:spcPct val="0"/>
              </a:spcBef>
              <a:buClrTx/>
              <a:buFontTx/>
              <a:buNone/>
            </a:pPr>
            <a:r>
              <a:rPr lang="de-DE" altLang="en-US" sz="2800" b="1">
                <a:cs typeface="Times New Roman" pitchFamily="18" charset="0"/>
              </a:rPr>
              <a:t>		2.</a:t>
            </a:r>
            <a:r>
              <a:rPr lang="en-US" altLang="en-US" sz="2800" b="1">
                <a:cs typeface="Times New Roman" pitchFamily="18" charset="0"/>
              </a:rPr>
              <a:t>3</a:t>
            </a:r>
            <a:r>
              <a:rPr lang="de-DE" altLang="en-US" sz="2800" b="1">
                <a:cs typeface="Times New Roman" pitchFamily="18" charset="0"/>
              </a:rPr>
              <a:t> Stilovi i</a:t>
            </a:r>
            <a:r>
              <a:rPr lang="en-US" altLang="en-US" sz="2800" b="1">
                <a:cs typeface="Times New Roman" pitchFamily="18" charset="0"/>
              </a:rPr>
              <a:t>z</a:t>
            </a:r>
            <a:r>
              <a:rPr lang="de-DE" altLang="en-US" sz="2800" b="1">
                <a:cs typeface="Times New Roman" pitchFamily="18" charset="0"/>
              </a:rPr>
              <a:t>rade prototipa</a:t>
            </a:r>
            <a:endParaRPr lang="en-US" altLang="en-US" sz="2800" b="1">
              <a:cs typeface="Times New Roman" pitchFamily="18" charset="0"/>
            </a:endParaRPr>
          </a:p>
        </p:txBody>
      </p:sp>
      <p:graphicFrame>
        <p:nvGraphicFramePr>
          <p:cNvPr id="7170" name="Object 1028"/>
          <p:cNvGraphicFramePr>
            <a:graphicFrameLocks noChangeAspect="1"/>
          </p:cNvGraphicFramePr>
          <p:nvPr/>
        </p:nvGraphicFramePr>
        <p:xfrm>
          <a:off x="7010400" y="6049963"/>
          <a:ext cx="6096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3" r:id="rId4" imgW="778880" imgH="761762" progId="CorelDRAW.Graphic.9">
                  <p:embed/>
                </p:oleObj>
              </mc:Choice>
              <mc:Fallback>
                <p:oleObj r:id="rId4" imgW="778880" imgH="761762" progId="CorelDRAW.Graphic.9">
                  <p:embed/>
                  <p:pic>
                    <p:nvPicPr>
                      <p:cNvPr id="717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49963"/>
                        <a:ext cx="6096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371600" y="381000"/>
            <a:ext cx="7380288" cy="685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762000" indent="-762000" eaLnBrk="1" hangingPunct="1">
              <a:defRPr/>
            </a:pPr>
            <a:r>
              <a:rPr lang="sr-Latn-CS" altLang="en-US" sz="3200" b="1" kern="0" dirty="0"/>
              <a:t>P</a:t>
            </a:r>
            <a:r>
              <a:rPr lang="en-US" altLang="en-US" sz="3200" b="1" kern="0" dirty="0" err="1">
                <a:cs typeface="Times New Roman" pitchFamily="18" charset="0"/>
              </a:rPr>
              <a:t>rojektovanj</a:t>
            </a:r>
            <a:r>
              <a:rPr lang="sr-Latn-CS" altLang="en-US" sz="3200" b="1" kern="0" dirty="0"/>
              <a:t>e</a:t>
            </a:r>
            <a:r>
              <a:rPr lang="en-US" altLang="en-US" sz="3200" b="1" kern="0" dirty="0"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cs typeface="Times New Roman" pitchFamily="18" charset="0"/>
              </a:rPr>
              <a:t>elektronskih</a:t>
            </a:r>
            <a:r>
              <a:rPr lang="en-US" altLang="en-US" sz="3200" b="1" kern="0" dirty="0">
                <a:cs typeface="Times New Roman" pitchFamily="18" charset="0"/>
              </a:rPr>
              <a:t> kola</a:t>
            </a:r>
          </a:p>
        </p:txBody>
      </p:sp>
      <p:pic>
        <p:nvPicPr>
          <p:cNvPr id="7176" name="Ink 8"/>
          <p:cNvPicPr>
            <a:picLocks noRot="1" noChangeAspect="1" noEditPoints="1"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638" y="2360613"/>
            <a:ext cx="42862" cy="4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Ink 9"/>
          <p:cNvPicPr>
            <a:picLocks noRot="1" noChangeAspect="1" noEditPoints="1"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850" y="2825750"/>
            <a:ext cx="71438" cy="4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10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B975ECC0-1EC6-4532-9D78-82B0730CE31E}" type="slidenum">
              <a:rPr lang="en-US" altLang="en-US" sz="1400" smtClean="0">
                <a:solidFill>
                  <a:schemeClr val="folHlink"/>
                </a:solidFill>
                <a:latin typeface="Times New Roman" pitchFamily="18" charset="0"/>
              </a:rPr>
              <a:pPr/>
              <a:t>50</a:t>
            </a:fld>
            <a:endParaRPr lang="en-US" altLang="en-US" sz="140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60421" name="Rectangle 2"/>
          <p:cNvSpPr>
            <a:spLocks noGrp="1" noChangeArrowheads="1"/>
          </p:cNvSpPr>
          <p:nvPr>
            <p:ph type="ctr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r-Latn-CS" altLang="en-US" sz="2400" b="1"/>
              <a:t>Ekonomski  aspekt</a:t>
            </a:r>
          </a:p>
        </p:txBody>
      </p:sp>
      <p:sp>
        <p:nvSpPr>
          <p:cNvPr id="60422" name="Rectangle 3"/>
          <p:cNvSpPr>
            <a:spLocks noChangeArrowheads="1"/>
          </p:cNvSpPr>
          <p:nvPr/>
        </p:nvSpPr>
        <p:spPr bwMode="auto">
          <a:xfrm>
            <a:off x="4162425" y="30257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  <p:graphicFrame>
        <p:nvGraphicFramePr>
          <p:cNvPr id="60418" name="Object 4"/>
          <p:cNvGraphicFramePr>
            <a:graphicFrameLocks noChangeAspect="1"/>
          </p:cNvGraphicFramePr>
          <p:nvPr/>
        </p:nvGraphicFramePr>
        <p:xfrm>
          <a:off x="7010400" y="6049963"/>
          <a:ext cx="6096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13" r:id="rId4" imgW="778880" imgH="761762" progId="CorelDRAW.Graphic.9">
                  <p:embed/>
                </p:oleObj>
              </mc:Choice>
              <mc:Fallback>
                <p:oleObj r:id="rId4" imgW="778880" imgH="761762" progId="CorelDRAW.Graphic.9">
                  <p:embed/>
                  <p:pic>
                    <p:nvPicPr>
                      <p:cNvPr id="6041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49963"/>
                        <a:ext cx="6096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4" name="Rectangle 9"/>
          <p:cNvSpPr>
            <a:spLocks noChangeArrowheads="1"/>
          </p:cNvSpPr>
          <p:nvPr/>
        </p:nvSpPr>
        <p:spPr bwMode="auto">
          <a:xfrm>
            <a:off x="1524000" y="1295400"/>
            <a:ext cx="4572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 algn="ctr"/>
            <a:r>
              <a:rPr lang="sr-Latn-CS" altLang="en-US" sz="2400" b="1">
                <a:solidFill>
                  <a:schemeClr val="accent2"/>
                </a:solidFill>
                <a:latin typeface="Arial" charset="0"/>
              </a:rPr>
              <a:t>Tržište mobilnih telefona</a:t>
            </a:r>
            <a:endParaRPr lang="en-US" altLang="en-US" sz="2400" b="1">
              <a:solidFill>
                <a:schemeClr val="accent2"/>
              </a:solidFill>
              <a:latin typeface="Arial" charset="0"/>
            </a:endParaRPr>
          </a:p>
          <a:p>
            <a:pPr algn="ctr"/>
            <a:r>
              <a:rPr lang="en-US" altLang="en-US" sz="2400" b="1">
                <a:solidFill>
                  <a:schemeClr val="accent2"/>
                </a:solidFill>
                <a:latin typeface="Arial" charset="0"/>
              </a:rPr>
              <a:t>(</a:t>
            </a:r>
            <a:r>
              <a:rPr lang="sr-Latn-CS" altLang="en-US" sz="2400" b="1">
                <a:solidFill>
                  <a:schemeClr val="accent2"/>
                </a:solidFill>
                <a:latin typeface="Arial" charset="0"/>
              </a:rPr>
              <a:t>Broj prodatih</a:t>
            </a:r>
            <a:r>
              <a:rPr lang="en-US" altLang="en-US" sz="2400" b="1">
                <a:solidFill>
                  <a:schemeClr val="accent2"/>
                </a:solidFill>
                <a:latin typeface="Arial" charset="0"/>
              </a:rPr>
              <a:t>)</a:t>
            </a:r>
          </a:p>
        </p:txBody>
      </p:sp>
      <p:pic>
        <p:nvPicPr>
          <p:cNvPr id="6042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62175"/>
            <a:ext cx="548640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10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B62FB0CF-9B07-4C55-8F5D-4CD1D0486557}" type="slidenum">
              <a:rPr lang="en-US" altLang="en-US" sz="1400" smtClean="0">
                <a:solidFill>
                  <a:schemeClr val="folHlink"/>
                </a:solidFill>
                <a:latin typeface="Times New Roman" pitchFamily="18" charset="0"/>
              </a:rPr>
              <a:pPr/>
              <a:t>51</a:t>
            </a:fld>
            <a:endParaRPr lang="en-US" altLang="en-US" sz="140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61445" name="Rectangle 2"/>
          <p:cNvSpPr>
            <a:spLocks noGrp="1" noChangeArrowheads="1"/>
          </p:cNvSpPr>
          <p:nvPr>
            <p:ph type="ctr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r-Latn-CS" altLang="en-US" sz="2400" b="1"/>
              <a:t>Ekonomski aspekt</a:t>
            </a:r>
          </a:p>
        </p:txBody>
      </p:sp>
      <p:sp>
        <p:nvSpPr>
          <p:cNvPr id="61446" name="Rectangle 3"/>
          <p:cNvSpPr>
            <a:spLocks noChangeArrowheads="1"/>
          </p:cNvSpPr>
          <p:nvPr/>
        </p:nvSpPr>
        <p:spPr bwMode="auto">
          <a:xfrm>
            <a:off x="4162425" y="30257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  <p:graphicFrame>
        <p:nvGraphicFramePr>
          <p:cNvPr id="61442" name="Object 1024"/>
          <p:cNvGraphicFramePr>
            <a:graphicFrameLocks noChangeAspect="1"/>
          </p:cNvGraphicFramePr>
          <p:nvPr/>
        </p:nvGraphicFramePr>
        <p:xfrm>
          <a:off x="7010400" y="6049963"/>
          <a:ext cx="6096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61" r:id="rId4" imgW="778880" imgH="761762" progId="CorelDRAW.Graphic.9">
                  <p:embed/>
                </p:oleObj>
              </mc:Choice>
              <mc:Fallback>
                <p:oleObj r:id="rId4" imgW="778880" imgH="761762" progId="CorelDRAW.Graphic.9">
                  <p:embed/>
                  <p:pic>
                    <p:nvPicPr>
                      <p:cNvPr id="61442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49963"/>
                        <a:ext cx="6096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48" name="Picture 4" descr="http://cnet1.cbsistatic.com/hub/i/r/2012/10/12/ceb8013f-f0e4-11e2-8c7c-d4ae52e62bcc/resize/1170x878/362aed483d63d608b783b0fa26e8af69/Intel-cost-per-transisto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79525"/>
            <a:ext cx="662940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10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8BFD909F-DC34-455E-B486-1F976A1EF1A2}" type="slidenum">
              <a:rPr lang="en-US" altLang="en-US" sz="1400" smtClean="0">
                <a:solidFill>
                  <a:schemeClr val="folHlink"/>
                </a:solidFill>
                <a:latin typeface="Times New Roman" pitchFamily="18" charset="0"/>
              </a:rPr>
              <a:pPr/>
              <a:t>52</a:t>
            </a:fld>
            <a:endParaRPr lang="en-US" altLang="en-US" sz="140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62469" name="Rectangle 2"/>
          <p:cNvSpPr>
            <a:spLocks noGrp="1" noChangeArrowheads="1"/>
          </p:cNvSpPr>
          <p:nvPr>
            <p:ph type="ctr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r-Latn-CS" altLang="en-US" sz="2400" b="1"/>
              <a:t>Ekonomski aspekt</a:t>
            </a:r>
          </a:p>
        </p:txBody>
      </p:sp>
      <p:sp>
        <p:nvSpPr>
          <p:cNvPr id="62470" name="Rectangle 3"/>
          <p:cNvSpPr>
            <a:spLocks noChangeArrowheads="1"/>
          </p:cNvSpPr>
          <p:nvPr/>
        </p:nvSpPr>
        <p:spPr bwMode="auto">
          <a:xfrm>
            <a:off x="4162425" y="30257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  <p:graphicFrame>
        <p:nvGraphicFramePr>
          <p:cNvPr id="62466" name="Object 4"/>
          <p:cNvGraphicFramePr>
            <a:graphicFrameLocks noChangeAspect="1"/>
          </p:cNvGraphicFramePr>
          <p:nvPr/>
        </p:nvGraphicFramePr>
        <p:xfrm>
          <a:off x="7010400" y="6049963"/>
          <a:ext cx="6096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09" r:id="rId4" imgW="778880" imgH="761762" progId="CorelDRAW.Graphic.9">
                  <p:embed/>
                </p:oleObj>
              </mc:Choice>
              <mc:Fallback>
                <p:oleObj r:id="rId4" imgW="778880" imgH="761762" progId="CorelDRAW.Graphic.9">
                  <p:embed/>
                  <p:pic>
                    <p:nvPicPr>
                      <p:cNvPr id="6246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49963"/>
                        <a:ext cx="6096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2" name="Line 7"/>
          <p:cNvSpPr>
            <a:spLocks noChangeShapeType="1"/>
          </p:cNvSpPr>
          <p:nvPr/>
        </p:nvSpPr>
        <p:spPr bwMode="auto">
          <a:xfrm>
            <a:off x="2682875" y="3463925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9738" name="Text Box 10"/>
          <p:cNvSpPr txBox="1">
            <a:spLocks noChangeArrowheads="1"/>
          </p:cNvSpPr>
          <p:nvPr/>
        </p:nvSpPr>
        <p:spPr bwMode="auto">
          <a:xfrm>
            <a:off x="1524000" y="1752600"/>
            <a:ext cx="6248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sr-Latn-CS" altLang="en-US" sz="2400" b="1">
                <a:latin typeface="Times New Roman" pitchFamily="18" charset="0"/>
              </a:rPr>
              <a:t>Zadatak svih fabrika na svetu je da proizvode samo j</a:t>
            </a:r>
            <a:r>
              <a:rPr lang="en-US" altLang="en-US" sz="2400" b="1">
                <a:latin typeface="Times New Roman" pitchFamily="18" charset="0"/>
              </a:rPr>
              <a:t>e</a:t>
            </a:r>
            <a:r>
              <a:rPr lang="sr-Latn-CS" altLang="en-US" sz="2400" b="1">
                <a:latin typeface="Times New Roman" pitchFamily="18" charset="0"/>
              </a:rPr>
              <a:t>dan ‘artikal’</a:t>
            </a:r>
            <a:endParaRPr lang="en-GB" altLang="en-US" sz="2400">
              <a:latin typeface="Times New Roman" pitchFamily="18" charset="0"/>
            </a:endParaRPr>
          </a:p>
        </p:txBody>
      </p:sp>
      <p:pic>
        <p:nvPicPr>
          <p:cNvPr id="329742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09800"/>
            <a:ext cx="2755900" cy="358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9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9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9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9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9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9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10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C46630BA-CAD3-47C7-B49A-862868DEB1AA}" type="slidenum">
              <a:rPr lang="en-US" altLang="en-US" sz="1400" smtClean="0">
                <a:solidFill>
                  <a:schemeClr val="folHlink"/>
                </a:solidFill>
                <a:latin typeface="Times New Roman" pitchFamily="18" charset="0"/>
              </a:rPr>
              <a:pPr/>
              <a:t>53</a:t>
            </a:fld>
            <a:endParaRPr lang="en-US" altLang="en-US" sz="140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63493" name="Rectangle 2"/>
          <p:cNvSpPr>
            <a:spLocks noGrp="1" noChangeArrowheads="1"/>
          </p:cNvSpPr>
          <p:nvPr>
            <p:ph type="ctr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r-Latn-CS" altLang="en-US" sz="2400" b="1"/>
              <a:t>Ekonomski aspekt</a:t>
            </a:r>
          </a:p>
        </p:txBody>
      </p:sp>
      <p:sp>
        <p:nvSpPr>
          <p:cNvPr id="63494" name="Rectangle 3"/>
          <p:cNvSpPr>
            <a:spLocks noChangeArrowheads="1"/>
          </p:cNvSpPr>
          <p:nvPr/>
        </p:nvSpPr>
        <p:spPr bwMode="auto">
          <a:xfrm>
            <a:off x="4162425" y="30257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  <p:graphicFrame>
        <p:nvGraphicFramePr>
          <p:cNvPr id="63490" name="Object 1024"/>
          <p:cNvGraphicFramePr>
            <a:graphicFrameLocks noChangeAspect="1"/>
          </p:cNvGraphicFramePr>
          <p:nvPr/>
        </p:nvGraphicFramePr>
        <p:xfrm>
          <a:off x="7010400" y="6049963"/>
          <a:ext cx="6096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57" r:id="rId4" imgW="778880" imgH="761762" progId="CorelDRAW.Graphic.9">
                  <p:embed/>
                </p:oleObj>
              </mc:Choice>
              <mc:Fallback>
                <p:oleObj r:id="rId4" imgW="778880" imgH="761762" progId="CorelDRAW.Graphic.9">
                  <p:embed/>
                  <p:pic>
                    <p:nvPicPr>
                      <p:cNvPr id="6349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49963"/>
                        <a:ext cx="6096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6" name="Rectangle 12"/>
          <p:cNvSpPr>
            <a:spLocks noChangeArrowheads="1"/>
          </p:cNvSpPr>
          <p:nvPr/>
        </p:nvSpPr>
        <p:spPr bwMode="auto">
          <a:xfrm>
            <a:off x="592138" y="1676400"/>
            <a:ext cx="7958137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altLang="en-US" sz="3200">
                <a:latin typeface="Times New Roman" pitchFamily="18" charset="0"/>
              </a:rPr>
              <a:t> F</a:t>
            </a:r>
            <a:r>
              <a:rPr lang="sr-Latn-CS" altLang="en-US" sz="3200">
                <a:latin typeface="Times New Roman" pitchFamily="18" charset="0"/>
              </a:rPr>
              <a:t>iksni troškovi</a:t>
            </a:r>
            <a:endParaRPr lang="en-US" altLang="en-US" sz="3200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sr-Latn-CS" altLang="en-US">
                <a:latin typeface="Times New Roman" pitchFamily="18" charset="0"/>
              </a:rPr>
              <a:t>Vreme i cena projektovanja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sr-Latn-CS" altLang="en-US">
                <a:latin typeface="Times New Roman" pitchFamily="18" charset="0"/>
              </a:rPr>
              <a:t>Cena izrade maske</a:t>
            </a:r>
            <a:endParaRPr lang="en-US" altLang="en-US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sr-Latn-CS" altLang="en-US">
                <a:latin typeface="Times New Roman" pitchFamily="18" charset="0"/>
              </a:rPr>
              <a:t>Ostali fiksni troškovi</a:t>
            </a:r>
            <a:r>
              <a:rPr lang="en-US" altLang="en-US">
                <a:latin typeface="Times New Roman" pitchFamily="18" charset="0"/>
              </a:rPr>
              <a:t> (zakupnina</a:t>
            </a:r>
            <a:r>
              <a:rPr lang="sr-Latn-CS" altLang="en-US">
                <a:latin typeface="Times New Roman" pitchFamily="18" charset="0"/>
              </a:rPr>
              <a:t> prostora</a:t>
            </a:r>
            <a:r>
              <a:rPr lang="en-US" altLang="en-US">
                <a:latin typeface="Times New Roman" pitchFamily="18" charset="0"/>
              </a:rPr>
              <a:t>, ...)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altLang="en-US" sz="3200">
                <a:latin typeface="Times New Roman" pitchFamily="18" charset="0"/>
              </a:rPr>
              <a:t> </a:t>
            </a:r>
            <a:r>
              <a:rPr lang="sr-Latn-CS" altLang="en-US" sz="3200">
                <a:latin typeface="Times New Roman" pitchFamily="18" charset="0"/>
              </a:rPr>
              <a:t>Proporcionalni troškovi</a:t>
            </a:r>
            <a:endParaRPr lang="en-US" altLang="en-US" sz="3200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sr-Latn-CS" altLang="en-US">
                <a:latin typeface="Times New Roman" pitchFamily="18" charset="0"/>
              </a:rPr>
              <a:t>Cena urošenog materijala (silicijuma)</a:t>
            </a:r>
            <a:r>
              <a:rPr lang="en-US" altLang="en-US">
                <a:latin typeface="Times New Roman" pitchFamily="18" charset="0"/>
              </a:rPr>
              <a:t>, pak</a:t>
            </a:r>
            <a:r>
              <a:rPr lang="sr-Latn-CS" altLang="en-US">
                <a:latin typeface="Times New Roman" pitchFamily="18" charset="0"/>
              </a:rPr>
              <a:t>ovanja (kućišta)</a:t>
            </a:r>
            <a:r>
              <a:rPr lang="en-US" altLang="en-US">
                <a:latin typeface="Times New Roman" pitchFamily="18" charset="0"/>
              </a:rPr>
              <a:t>, test</a:t>
            </a:r>
            <a:r>
              <a:rPr lang="sr-Latn-CS" altLang="en-US">
                <a:latin typeface="Times New Roman" pitchFamily="18" charset="0"/>
              </a:rPr>
              <a:t>iranja</a:t>
            </a:r>
            <a:endParaRPr lang="en-US" altLang="en-US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sr-Latn-CS" altLang="en-US">
                <a:latin typeface="Times New Roman" pitchFamily="18" charset="0"/>
              </a:rPr>
              <a:t>Proporcionalni veličini serije</a:t>
            </a:r>
            <a:endParaRPr lang="en-US" altLang="en-US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sr-Latn-CS" altLang="en-US">
                <a:latin typeface="Times New Roman" pitchFamily="18" charset="0"/>
              </a:rPr>
              <a:t>P</a:t>
            </a:r>
            <a:r>
              <a:rPr lang="en-US" altLang="en-US">
                <a:latin typeface="Times New Roman" pitchFamily="18" charset="0"/>
              </a:rPr>
              <a:t>ropor</a:t>
            </a:r>
            <a:r>
              <a:rPr lang="sr-Latn-CS" altLang="en-US">
                <a:latin typeface="Times New Roman" pitchFamily="18" charset="0"/>
              </a:rPr>
              <a:t>c</a:t>
            </a:r>
            <a:r>
              <a:rPr lang="en-US" altLang="en-US">
                <a:latin typeface="Times New Roman" pitchFamily="18" charset="0"/>
              </a:rPr>
              <a:t>ional</a:t>
            </a:r>
            <a:r>
              <a:rPr lang="sr-Latn-CS" altLang="en-US">
                <a:latin typeface="Times New Roman" pitchFamily="18" charset="0"/>
              </a:rPr>
              <a:t>ni</a:t>
            </a:r>
            <a:r>
              <a:rPr lang="en-US" altLang="en-US">
                <a:latin typeface="Times New Roman" pitchFamily="18" charset="0"/>
              </a:rPr>
              <a:t> </a:t>
            </a:r>
            <a:r>
              <a:rPr lang="sr-Latn-CS" altLang="en-US">
                <a:latin typeface="Times New Roman" pitchFamily="18" charset="0"/>
              </a:rPr>
              <a:t>površini čipa</a:t>
            </a:r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10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0564317B-5474-49CE-BDC1-35D0D2C179EA}" type="slidenum">
              <a:rPr lang="en-US" altLang="en-US" sz="1400" smtClean="0">
                <a:solidFill>
                  <a:schemeClr val="folHlink"/>
                </a:solidFill>
                <a:latin typeface="Times New Roman" pitchFamily="18" charset="0"/>
              </a:rPr>
              <a:pPr/>
              <a:t>54</a:t>
            </a:fld>
            <a:endParaRPr lang="en-US" altLang="en-US" sz="140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64517" name="Rectangle 2"/>
          <p:cNvSpPr>
            <a:spLocks noGrp="1" noChangeArrowheads="1"/>
          </p:cNvSpPr>
          <p:nvPr>
            <p:ph type="ctr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r-Latn-CS" altLang="en-US" sz="2400" b="1"/>
              <a:t>Ekonomski aspekt</a:t>
            </a:r>
          </a:p>
        </p:txBody>
      </p:sp>
      <p:sp>
        <p:nvSpPr>
          <p:cNvPr id="64518" name="Rectangle 3"/>
          <p:cNvSpPr>
            <a:spLocks noChangeArrowheads="1"/>
          </p:cNvSpPr>
          <p:nvPr/>
        </p:nvSpPr>
        <p:spPr bwMode="auto">
          <a:xfrm>
            <a:off x="4162425" y="30257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  <p:graphicFrame>
        <p:nvGraphicFramePr>
          <p:cNvPr id="64514" name="Object 4"/>
          <p:cNvGraphicFramePr>
            <a:graphicFrameLocks noChangeAspect="1"/>
          </p:cNvGraphicFramePr>
          <p:nvPr/>
        </p:nvGraphicFramePr>
        <p:xfrm>
          <a:off x="7010400" y="6049963"/>
          <a:ext cx="6096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05" r:id="rId4" imgW="778880" imgH="761762" progId="CorelDRAW.Graphic.9">
                  <p:embed/>
                </p:oleObj>
              </mc:Choice>
              <mc:Fallback>
                <p:oleObj r:id="rId4" imgW="778880" imgH="761762" progId="CorelDRAW.Graphic.9">
                  <p:embed/>
                  <p:pic>
                    <p:nvPicPr>
                      <p:cNvPr id="6451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49963"/>
                        <a:ext cx="6096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0" name="Rectangle 7"/>
          <p:cNvSpPr>
            <a:spLocks noChangeArrowheads="1"/>
          </p:cNvSpPr>
          <p:nvPr/>
        </p:nvSpPr>
        <p:spPr bwMode="auto">
          <a:xfrm>
            <a:off x="914400" y="1295400"/>
            <a:ext cx="7315200" cy="4267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sr-Latn-CS" altLang="en-US" sz="3200" b="1">
                <a:solidFill>
                  <a:schemeClr val="tx2"/>
                </a:solidFill>
                <a:latin typeface="Times New Roman" pitchFamily="18" charset="0"/>
              </a:rPr>
              <a:t>Na porast fiksnih troškova utiče rast troškova projektovanja:</a:t>
            </a:r>
          </a:p>
          <a:p>
            <a:pPr eaLnBrk="1" hangingPunct="1">
              <a:lnSpc>
                <a:spcPct val="85000"/>
              </a:lnSpc>
            </a:pPr>
            <a:endParaRPr lang="sr-Latn-CS" altLang="en-US" sz="3200" b="1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5000"/>
              </a:lnSpc>
              <a:buFont typeface="Wingdings" pitchFamily="2" charset="2"/>
              <a:buChar char="§"/>
            </a:pPr>
            <a:r>
              <a:rPr lang="sr-Latn-CS" altLang="en-US" sz="3200" b="1">
                <a:solidFill>
                  <a:schemeClr val="tx2"/>
                </a:solidFill>
                <a:latin typeface="Times New Roman" pitchFamily="18" charset="0"/>
              </a:rPr>
              <a:t>Projektanti su skupi i postaju skuplji</a:t>
            </a:r>
          </a:p>
          <a:p>
            <a:pPr marL="0" lvl="4" algn="ctr" eaLnBrk="1" hangingPunct="1">
              <a:lnSpc>
                <a:spcPct val="85000"/>
              </a:lnSpc>
              <a:buFontTx/>
              <a:buChar char="•"/>
            </a:pPr>
            <a:r>
              <a:rPr lang="sr-Latn-CS" altLang="en-US" sz="3200" b="1">
                <a:solidFill>
                  <a:schemeClr val="tx2"/>
                </a:solidFill>
                <a:latin typeface="Times New Roman" pitchFamily="18" charset="0"/>
              </a:rPr>
              <a:t> obrazovanje</a:t>
            </a:r>
          </a:p>
          <a:p>
            <a:pPr marL="0" lvl="4" algn="ctr" eaLnBrk="1" hangingPunct="1">
              <a:lnSpc>
                <a:spcPct val="85000"/>
              </a:lnSpc>
              <a:buFontTx/>
              <a:buChar char="•"/>
            </a:pPr>
            <a:r>
              <a:rPr lang="sr-Latn-CS" altLang="en-US" sz="3200" b="1">
                <a:solidFill>
                  <a:schemeClr val="tx2"/>
                </a:solidFill>
                <a:latin typeface="Times New Roman" pitchFamily="18" charset="0"/>
              </a:rPr>
              <a:t> uslovi  rada</a:t>
            </a:r>
          </a:p>
          <a:p>
            <a:pPr marL="0" lvl="4" algn="ctr" eaLnBrk="1" hangingPunct="1">
              <a:lnSpc>
                <a:spcPct val="85000"/>
              </a:lnSpc>
              <a:buFontTx/>
              <a:buChar char="•"/>
            </a:pPr>
            <a:r>
              <a:rPr lang="sr-Latn-CS" altLang="en-US" sz="3200" b="1">
                <a:solidFill>
                  <a:schemeClr val="tx2"/>
                </a:solidFill>
                <a:latin typeface="Times New Roman" pitchFamily="18" charset="0"/>
              </a:rPr>
              <a:t> uslovi života</a:t>
            </a:r>
          </a:p>
          <a:p>
            <a:pPr eaLnBrk="1" hangingPunct="1">
              <a:lnSpc>
                <a:spcPct val="85000"/>
              </a:lnSpc>
              <a:buFont typeface="Wingdings" pitchFamily="2" charset="2"/>
              <a:buChar char="§"/>
            </a:pPr>
            <a:r>
              <a:rPr lang="sr-Latn-CS" altLang="en-US" sz="3200" b="1">
                <a:solidFill>
                  <a:schemeClr val="tx2"/>
                </a:solidFill>
                <a:latin typeface="Times New Roman" pitchFamily="18" charset="0"/>
              </a:rPr>
              <a:t>Investicije u novi hardver</a:t>
            </a:r>
          </a:p>
          <a:p>
            <a:pPr eaLnBrk="1" hangingPunct="1">
              <a:lnSpc>
                <a:spcPct val="85000"/>
              </a:lnSpc>
              <a:buFont typeface="Wingdings" pitchFamily="2" charset="2"/>
              <a:buChar char="§"/>
            </a:pPr>
            <a:r>
              <a:rPr lang="sr-Latn-CS" altLang="en-US" sz="3200" b="1">
                <a:solidFill>
                  <a:schemeClr val="tx2"/>
                </a:solidFill>
                <a:latin typeface="Times New Roman" pitchFamily="18" charset="0"/>
              </a:rPr>
              <a:t>Investicije u novu softver ($100 000)</a:t>
            </a:r>
            <a:endParaRPr lang="en-US" altLang="en-US" sz="3200" b="1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10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4AA96CC2-02BA-4BF7-89EA-7512B6C77C57}" type="slidenum">
              <a:rPr lang="en-US" altLang="en-US" sz="1400" smtClean="0">
                <a:solidFill>
                  <a:schemeClr val="folHlink"/>
                </a:solidFill>
                <a:latin typeface="Times New Roman" pitchFamily="18" charset="0"/>
              </a:rPr>
              <a:pPr/>
              <a:t>55</a:t>
            </a:fld>
            <a:endParaRPr lang="en-US" altLang="en-US" sz="140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65541" name="Rectangle 2"/>
          <p:cNvSpPr>
            <a:spLocks noGrp="1" noChangeArrowheads="1"/>
          </p:cNvSpPr>
          <p:nvPr>
            <p:ph type="ctr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en-US" sz="2400" b="1"/>
              <a:t>P</a:t>
            </a:r>
            <a:r>
              <a:rPr lang="sr-Latn-CS" altLang="en-US" sz="2400" b="1"/>
              <a:t>ravni aspekt</a:t>
            </a:r>
          </a:p>
        </p:txBody>
      </p:sp>
      <p:sp>
        <p:nvSpPr>
          <p:cNvPr id="65542" name="Rectangle 3"/>
          <p:cNvSpPr>
            <a:spLocks noChangeArrowheads="1"/>
          </p:cNvSpPr>
          <p:nvPr/>
        </p:nvSpPr>
        <p:spPr bwMode="auto">
          <a:xfrm>
            <a:off x="4162425" y="30257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  <p:graphicFrame>
        <p:nvGraphicFramePr>
          <p:cNvPr id="65538" name="Object 4"/>
          <p:cNvGraphicFramePr>
            <a:graphicFrameLocks noChangeAspect="1"/>
          </p:cNvGraphicFramePr>
          <p:nvPr/>
        </p:nvGraphicFramePr>
        <p:xfrm>
          <a:off x="7010400" y="6049963"/>
          <a:ext cx="6096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53" r:id="rId4" imgW="778880" imgH="761762" progId="CorelDRAW.Graphic.9">
                  <p:embed/>
                </p:oleObj>
              </mc:Choice>
              <mc:Fallback>
                <p:oleObj r:id="rId4" imgW="778880" imgH="761762" progId="CorelDRAW.Graphic.9">
                  <p:embed/>
                  <p:pic>
                    <p:nvPicPr>
                      <p:cNvPr id="6553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49963"/>
                        <a:ext cx="6096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2422" name="Rectangle 6"/>
          <p:cNvSpPr>
            <a:spLocks noChangeArrowheads="1"/>
          </p:cNvSpPr>
          <p:nvPr/>
        </p:nvSpPr>
        <p:spPr bwMode="auto">
          <a:xfrm>
            <a:off x="1066800" y="1600200"/>
            <a:ext cx="6248400" cy="452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sr-Latn-CS" altLang="en-US" b="1">
                <a:solidFill>
                  <a:schemeClr val="tx2"/>
                </a:solidFill>
                <a:latin typeface="Times New Roman" pitchFamily="18" charset="0"/>
              </a:rPr>
              <a:t>IP - Intelektualna svojina </a:t>
            </a:r>
          </a:p>
          <a:p>
            <a:pPr eaLnBrk="1" hangingPunct="1">
              <a:lnSpc>
                <a:spcPct val="85000"/>
              </a:lnSpc>
            </a:pPr>
            <a:r>
              <a:rPr lang="sr-Latn-CS" altLang="en-US" b="1">
                <a:solidFill>
                  <a:schemeClr val="tx2"/>
                </a:solidFill>
                <a:latin typeface="Times New Roman" pitchFamily="18" charset="0"/>
              </a:rPr>
              <a:t>prava vezana za IP proističu iz zaštite:</a:t>
            </a:r>
          </a:p>
          <a:p>
            <a:pPr eaLnBrk="1" hangingPunct="1">
              <a:lnSpc>
                <a:spcPct val="85000"/>
              </a:lnSpc>
              <a:buFontTx/>
              <a:buChar char="•"/>
            </a:pPr>
            <a:r>
              <a:rPr lang="sr-Latn-CS" altLang="en-US" sz="2400" b="1">
                <a:solidFill>
                  <a:schemeClr val="tx2"/>
                </a:solidFill>
                <a:latin typeface="Times New Roman" pitchFamily="18" charset="0"/>
              </a:rPr>
              <a:t>Patenta</a:t>
            </a:r>
            <a:endParaRPr lang="de-DE" altLang="en-US" sz="2400" b="1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5000"/>
              </a:lnSpc>
              <a:buFont typeface="Wingdings" pitchFamily="2" charset="2"/>
              <a:buChar char="§"/>
            </a:pPr>
            <a:r>
              <a:rPr lang="de-DE" altLang="en-US" sz="2400" b="1">
                <a:solidFill>
                  <a:schemeClr val="tx2"/>
                </a:solidFill>
                <a:latin typeface="Times New Roman" pitchFamily="18" charset="0"/>
              </a:rPr>
              <a:t>Dizajna</a:t>
            </a:r>
            <a:endParaRPr lang="sr-Latn-CS" altLang="en-US" sz="2400" b="1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5000"/>
              </a:lnSpc>
              <a:buFont typeface="Wingdings" pitchFamily="2" charset="2"/>
              <a:buChar char="§"/>
            </a:pPr>
            <a:r>
              <a:rPr lang="sr-Latn-CS" altLang="en-US" sz="2300" b="1">
                <a:solidFill>
                  <a:schemeClr val="tx2"/>
                </a:solidFill>
                <a:latin typeface="Times New Roman" pitchFamily="18" charset="0"/>
              </a:rPr>
              <a:t>Žiga</a:t>
            </a:r>
          </a:p>
          <a:p>
            <a:pPr eaLnBrk="1" hangingPunct="1">
              <a:lnSpc>
                <a:spcPct val="85000"/>
              </a:lnSpc>
              <a:buFont typeface="Wingdings" pitchFamily="2" charset="2"/>
              <a:buChar char="§"/>
            </a:pPr>
            <a:r>
              <a:rPr lang="sr-Latn-CS" altLang="en-US" sz="2300" b="1">
                <a:solidFill>
                  <a:schemeClr val="tx2"/>
                </a:solidFill>
                <a:latin typeface="Times New Roman" pitchFamily="18" charset="0"/>
              </a:rPr>
              <a:t>Autorskih prava</a:t>
            </a:r>
          </a:p>
          <a:p>
            <a:pPr eaLnBrk="1" hangingPunct="1">
              <a:lnSpc>
                <a:spcPct val="85000"/>
              </a:lnSpc>
              <a:buFont typeface="Wingdings" pitchFamily="2" charset="2"/>
              <a:buChar char="§"/>
            </a:pPr>
            <a:r>
              <a:rPr lang="sr-Latn-CS" altLang="en-US" sz="2300" b="1">
                <a:solidFill>
                  <a:schemeClr val="tx2"/>
                </a:solidFill>
                <a:latin typeface="Times New Roman" pitchFamily="18" charset="0"/>
              </a:rPr>
              <a:t>Topografija integrisanog kola (10 godina) </a:t>
            </a:r>
          </a:p>
          <a:p>
            <a:pPr eaLnBrk="1" hangingPunct="1">
              <a:lnSpc>
                <a:spcPct val="85000"/>
              </a:lnSpc>
              <a:buFont typeface="Wingdings" pitchFamily="2" charset="2"/>
              <a:buChar char="§"/>
            </a:pPr>
            <a:r>
              <a:rPr lang="sr-Latn-CS" altLang="en-US" sz="2300" b="1">
                <a:solidFill>
                  <a:schemeClr val="tx2"/>
                </a:solidFill>
                <a:latin typeface="Times New Roman" pitchFamily="18" charset="0"/>
              </a:rPr>
              <a:t>Geografska oznaka porekla</a:t>
            </a:r>
          </a:p>
          <a:p>
            <a:pPr eaLnBrk="1" hangingPunct="1">
              <a:lnSpc>
                <a:spcPct val="85000"/>
              </a:lnSpc>
              <a:buFont typeface="Wingdings" pitchFamily="2" charset="2"/>
              <a:buChar char="§"/>
            </a:pPr>
            <a:endParaRPr lang="sr-Latn-CS" altLang="en-US" sz="2300" b="1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5000"/>
              </a:lnSpc>
              <a:buFont typeface="Wingdings" pitchFamily="2" charset="2"/>
              <a:buNone/>
            </a:pPr>
            <a:r>
              <a:rPr lang="sr-Latn-CS" altLang="en-US" sz="2400" b="1">
                <a:solidFill>
                  <a:schemeClr val="tx2"/>
                </a:solidFill>
                <a:latin typeface="Times New Roman" pitchFamily="18" charset="0"/>
              </a:rPr>
              <a:t>Kako stimulisati inventivnost?</a:t>
            </a:r>
          </a:p>
          <a:p>
            <a:pPr eaLnBrk="1" hangingPunct="1">
              <a:lnSpc>
                <a:spcPct val="85000"/>
              </a:lnSpc>
              <a:buFont typeface="Wingdings" pitchFamily="2" charset="2"/>
              <a:buChar char="§"/>
            </a:pPr>
            <a:endParaRPr lang="sr-Latn-CS" altLang="en-US" sz="2400" b="1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5000"/>
              </a:lnSpc>
            </a:pPr>
            <a:r>
              <a:rPr lang="sr-Latn-CS" altLang="en-US" sz="2300" b="1">
                <a:solidFill>
                  <a:schemeClr val="tx2"/>
                </a:solidFill>
                <a:latin typeface="Times New Roman" pitchFamily="18" charset="0"/>
              </a:rPr>
              <a:t>Kako zaštititi IP na složeni el. sistem?</a:t>
            </a:r>
          </a:p>
          <a:p>
            <a:pPr eaLnBrk="1" hangingPunct="1">
              <a:lnSpc>
                <a:spcPct val="85000"/>
              </a:lnSpc>
            </a:pPr>
            <a:endParaRPr lang="sr-Latn-CS" altLang="en-US" sz="2400" b="1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5000"/>
              </a:lnSpc>
            </a:pPr>
            <a:r>
              <a:rPr lang="sr-Latn-CS" altLang="en-US" b="1">
                <a:solidFill>
                  <a:schemeClr val="tx2"/>
                </a:solidFill>
                <a:latin typeface="Times New Roman" pitchFamily="18" charset="0"/>
              </a:rPr>
              <a:t>	</a:t>
            </a:r>
            <a:endParaRPr lang="en-US" altLang="en-US" b="1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2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2422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10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026D8541-D2BB-44E6-B8FF-C64B2C1B8534}" type="slidenum">
              <a:rPr lang="en-US" altLang="en-US" sz="1400" smtClean="0">
                <a:solidFill>
                  <a:schemeClr val="folHlink"/>
                </a:solidFill>
                <a:latin typeface="Times New Roman" pitchFamily="18" charset="0"/>
              </a:rPr>
              <a:pPr/>
              <a:t>56</a:t>
            </a:fld>
            <a:endParaRPr lang="en-US" altLang="en-US" sz="140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66565" name="Rectangle 3"/>
          <p:cNvSpPr>
            <a:spLocks noChangeArrowheads="1"/>
          </p:cNvSpPr>
          <p:nvPr/>
        </p:nvSpPr>
        <p:spPr bwMode="auto">
          <a:xfrm>
            <a:off x="4162425" y="30257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  <p:graphicFrame>
        <p:nvGraphicFramePr>
          <p:cNvPr id="66562" name="Object 1024"/>
          <p:cNvGraphicFramePr>
            <a:graphicFrameLocks noChangeAspect="1"/>
          </p:cNvGraphicFramePr>
          <p:nvPr/>
        </p:nvGraphicFramePr>
        <p:xfrm>
          <a:off x="7010400" y="6049963"/>
          <a:ext cx="6096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01" r:id="rId4" imgW="778880" imgH="761762" progId="CorelDRAW.Graphic.9">
                  <p:embed/>
                </p:oleObj>
              </mc:Choice>
              <mc:Fallback>
                <p:oleObj r:id="rId4" imgW="778880" imgH="761762" progId="CorelDRAW.Graphic.9">
                  <p:embed/>
                  <p:pic>
                    <p:nvPicPr>
                      <p:cNvPr id="66562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49963"/>
                        <a:ext cx="6096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7" name="Rectangle 6"/>
          <p:cNvSpPr>
            <a:spLocks noChangeArrowheads="1"/>
          </p:cNvSpPr>
          <p:nvPr/>
        </p:nvSpPr>
        <p:spPr bwMode="auto">
          <a:xfrm>
            <a:off x="1066800" y="1600200"/>
            <a:ext cx="80772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sr-Latn-CS" altLang="en-US" b="1">
                <a:solidFill>
                  <a:schemeClr val="tx2"/>
                </a:solidFill>
                <a:latin typeface="Times New Roman" pitchFamily="18" charset="0"/>
              </a:rPr>
              <a:t>Predmet zaštite:</a:t>
            </a:r>
          </a:p>
          <a:p>
            <a:pPr eaLnBrk="1" hangingPunct="1">
              <a:lnSpc>
                <a:spcPct val="85000"/>
              </a:lnSpc>
            </a:pPr>
            <a:endParaRPr lang="sr-Latn-CS" altLang="en-US" b="1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5000"/>
              </a:lnSpc>
            </a:pPr>
            <a:r>
              <a:rPr lang="sr-Latn-CS" altLang="en-US" b="1">
                <a:solidFill>
                  <a:schemeClr val="tx2"/>
                </a:solidFill>
                <a:latin typeface="Times New Roman" pitchFamily="18" charset="0"/>
              </a:rPr>
              <a:t>Hardver </a:t>
            </a:r>
            <a:r>
              <a:rPr lang="en-US" altLang="en-US" b="1">
                <a:latin typeface="Times New Roman" pitchFamily="18" charset="0"/>
                <a:sym typeface="Wingdings" pitchFamily="2" charset="2"/>
              </a:rPr>
              <a:t></a:t>
            </a:r>
            <a:r>
              <a:rPr lang="sr-Latn-CS" altLang="en-US" b="1">
                <a:latin typeface="Times New Roman" pitchFamily="18" charset="0"/>
                <a:sym typeface="Wingdings" pitchFamily="2" charset="2"/>
              </a:rPr>
              <a:t> Patent</a:t>
            </a:r>
            <a:endParaRPr lang="sr-Latn-CS" altLang="en-US" b="1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5000"/>
              </a:lnSpc>
            </a:pPr>
            <a:r>
              <a:rPr lang="sr-Latn-CS" altLang="en-US" b="1">
                <a:solidFill>
                  <a:schemeClr val="tx2"/>
                </a:solidFill>
                <a:latin typeface="Times New Roman" pitchFamily="18" charset="0"/>
              </a:rPr>
              <a:t>Softver </a:t>
            </a:r>
            <a:r>
              <a:rPr lang="en-US" altLang="en-US" b="1">
                <a:latin typeface="Times New Roman" pitchFamily="18" charset="0"/>
                <a:sym typeface="Wingdings" pitchFamily="2" charset="2"/>
              </a:rPr>
              <a:t></a:t>
            </a:r>
            <a:r>
              <a:rPr lang="sr-Latn-CS" altLang="en-US" b="1">
                <a:latin typeface="Times New Roman" pitchFamily="18" charset="0"/>
                <a:sym typeface="Wingdings" pitchFamily="2" charset="2"/>
              </a:rPr>
              <a:t> </a:t>
            </a:r>
            <a:r>
              <a:rPr lang="sr-Latn-CS" altLang="en-US" sz="2400" b="1">
                <a:solidFill>
                  <a:schemeClr val="tx2"/>
                </a:solidFill>
                <a:latin typeface="Times New Roman" pitchFamily="18" charset="0"/>
              </a:rPr>
              <a:t>Autorsko pravo nad kopijom književnog dela</a:t>
            </a:r>
          </a:p>
          <a:p>
            <a:pPr eaLnBrk="1" hangingPunct="1">
              <a:lnSpc>
                <a:spcPct val="85000"/>
              </a:lnSpc>
            </a:pPr>
            <a:r>
              <a:rPr lang="sr-Latn-CS" altLang="en-US" b="1">
                <a:solidFill>
                  <a:schemeClr val="tx2"/>
                </a:solidFill>
                <a:latin typeface="Times New Roman" pitchFamily="18" charset="0"/>
              </a:rPr>
              <a:t>Baza podataka </a:t>
            </a:r>
            <a:r>
              <a:rPr lang="en-US" altLang="en-US" b="1">
                <a:latin typeface="Times New Roman" pitchFamily="18" charset="0"/>
                <a:sym typeface="Wingdings" pitchFamily="2" charset="2"/>
              </a:rPr>
              <a:t></a:t>
            </a:r>
            <a:r>
              <a:rPr lang="sr-Latn-CS" altLang="en-US" b="1">
                <a:latin typeface="Times New Roman" pitchFamily="18" charset="0"/>
                <a:sym typeface="Wingdings" pitchFamily="2" charset="2"/>
              </a:rPr>
              <a:t>Posebno pravo na organizaciju i</a:t>
            </a:r>
          </a:p>
          <a:p>
            <a:pPr eaLnBrk="1" hangingPunct="1">
              <a:lnSpc>
                <a:spcPct val="85000"/>
              </a:lnSpc>
            </a:pPr>
            <a:r>
              <a:rPr lang="sr-Latn-CS" altLang="en-US" b="1">
                <a:latin typeface="Times New Roman" pitchFamily="18" charset="0"/>
                <a:sym typeface="Wingdings" pitchFamily="2" charset="2"/>
              </a:rPr>
              <a:t>			 sadržaj baze</a:t>
            </a:r>
            <a:endParaRPr lang="sr-Latn-CS" altLang="en-US" b="1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5000"/>
              </a:lnSpc>
            </a:pPr>
            <a:r>
              <a:rPr lang="sr-Latn-CS" altLang="en-US" b="1">
                <a:solidFill>
                  <a:schemeClr val="tx2"/>
                </a:solidFill>
                <a:latin typeface="Times New Roman" pitchFamily="18" charset="0"/>
              </a:rPr>
              <a:t>Integrisano kolo </a:t>
            </a:r>
            <a:r>
              <a:rPr lang="en-US" altLang="en-US" b="1">
                <a:latin typeface="Times New Roman" pitchFamily="18" charset="0"/>
                <a:sym typeface="Wingdings" pitchFamily="2" charset="2"/>
              </a:rPr>
              <a:t></a:t>
            </a:r>
            <a:r>
              <a:rPr lang="sr-Latn-CS" altLang="en-US" b="1">
                <a:latin typeface="Times New Roman" pitchFamily="18" charset="0"/>
                <a:sym typeface="Wingdings" pitchFamily="2" charset="2"/>
              </a:rPr>
              <a:t> Zaštita lejauta, imena,...</a:t>
            </a:r>
            <a:endParaRPr lang="sr-Latn-CS" altLang="en-US" sz="2400" b="1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5000"/>
              </a:lnSpc>
            </a:pPr>
            <a:r>
              <a:rPr lang="sr-Latn-CS" altLang="en-US" b="1">
                <a:solidFill>
                  <a:schemeClr val="tx2"/>
                </a:solidFill>
                <a:latin typeface="Times New Roman" pitchFamily="18" charset="0"/>
              </a:rPr>
              <a:t>	</a:t>
            </a:r>
            <a:endParaRPr lang="en-US" altLang="en-US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6568" name="Rectangle 2"/>
          <p:cNvSpPr>
            <a:spLocks noChangeArrowheads="1"/>
          </p:cNvSpPr>
          <p:nvPr/>
        </p:nvSpPr>
        <p:spPr bwMode="auto">
          <a:xfrm>
            <a:off x="1219200" y="457200"/>
            <a:ext cx="73802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de-DE" altLang="en-US" sz="2400" b="1">
                <a:solidFill>
                  <a:schemeClr val="tx2"/>
                </a:solidFill>
                <a:latin typeface="Times New Roman" pitchFamily="18" charset="0"/>
              </a:rPr>
              <a:t>P</a:t>
            </a:r>
            <a:r>
              <a:rPr lang="sr-Latn-CS" altLang="en-US" sz="2400" b="1">
                <a:solidFill>
                  <a:schemeClr val="tx2"/>
                </a:solidFill>
                <a:latin typeface="Times New Roman" pitchFamily="18" charset="0"/>
              </a:rPr>
              <a:t>ravni aspekt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10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3ECCB904-739F-42A4-916F-B63D6059D3FB}" type="slidenum">
              <a:rPr lang="en-US" altLang="en-US" sz="1400" smtClean="0">
                <a:solidFill>
                  <a:schemeClr val="folHlink"/>
                </a:solidFill>
                <a:latin typeface="Times New Roman" pitchFamily="18" charset="0"/>
              </a:rPr>
              <a:pPr/>
              <a:t>57</a:t>
            </a:fld>
            <a:endParaRPr lang="en-US" altLang="en-US" sz="140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67589" name="Rectangle 2"/>
          <p:cNvSpPr>
            <a:spLocks noGrp="1" noChangeArrowheads="1"/>
          </p:cNvSpPr>
          <p:nvPr>
            <p:ph type="ctr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en-US" sz="2400" b="1"/>
              <a:t>P</a:t>
            </a:r>
            <a:r>
              <a:rPr lang="sr-Latn-CS" altLang="en-US" sz="2400" b="1"/>
              <a:t>ravni aspekt</a:t>
            </a:r>
          </a:p>
        </p:txBody>
      </p:sp>
      <p:sp>
        <p:nvSpPr>
          <p:cNvPr id="67590" name="Rectangle 3"/>
          <p:cNvSpPr>
            <a:spLocks noChangeArrowheads="1"/>
          </p:cNvSpPr>
          <p:nvPr/>
        </p:nvSpPr>
        <p:spPr bwMode="auto">
          <a:xfrm>
            <a:off x="4162425" y="302577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>
              <a:buFont typeface="Wingdings" pitchFamily="2" charset="2"/>
              <a:buNone/>
            </a:pPr>
            <a:endParaRPr lang="en-US" altLang="en-US"/>
          </a:p>
        </p:txBody>
      </p:sp>
      <p:graphicFrame>
        <p:nvGraphicFramePr>
          <p:cNvPr id="67586" name="Object 1024"/>
          <p:cNvGraphicFramePr>
            <a:graphicFrameLocks noChangeAspect="1"/>
          </p:cNvGraphicFramePr>
          <p:nvPr/>
        </p:nvGraphicFramePr>
        <p:xfrm>
          <a:off x="7010400" y="6049963"/>
          <a:ext cx="6096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49" r:id="rId5" imgW="778880" imgH="761762" progId="CorelDRAW.Graphic.9">
                  <p:embed/>
                </p:oleObj>
              </mc:Choice>
              <mc:Fallback>
                <p:oleObj r:id="rId5" imgW="778880" imgH="761762" progId="CorelDRAW.Graphic.9">
                  <p:embed/>
                  <p:pic>
                    <p:nvPicPr>
                      <p:cNvPr id="67586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49963"/>
                        <a:ext cx="6096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8822" name="Rectangle 6"/>
          <p:cNvSpPr>
            <a:spLocks noChangeArrowheads="1"/>
          </p:cNvSpPr>
          <p:nvPr/>
        </p:nvSpPr>
        <p:spPr bwMode="auto">
          <a:xfrm>
            <a:off x="1066800" y="1600200"/>
            <a:ext cx="80772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sr-Latn-CS" altLang="en-US" b="1">
                <a:solidFill>
                  <a:schemeClr val="tx2"/>
                </a:solidFill>
                <a:latin typeface="Times New Roman" pitchFamily="18" charset="0"/>
              </a:rPr>
              <a:t>Standardi</a:t>
            </a:r>
            <a:endParaRPr lang="en-US" altLang="en-US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18823" name="Rectangle 7"/>
          <p:cNvSpPr>
            <a:spLocks noChangeArrowheads="1"/>
          </p:cNvSpPr>
          <p:nvPr/>
        </p:nvSpPr>
        <p:spPr bwMode="auto">
          <a:xfrm>
            <a:off x="1752600" y="2133600"/>
            <a:ext cx="7391400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2400" b="1">
                <a:solidFill>
                  <a:schemeClr val="tx2"/>
                </a:solidFill>
                <a:latin typeface="Times New Roman" pitchFamily="18" charset="0"/>
              </a:rPr>
              <a:t>Dokumenti koji sadr</a:t>
            </a:r>
            <a:r>
              <a:rPr lang="sr-Latn-CS" altLang="en-US" sz="2400" b="1">
                <a:solidFill>
                  <a:schemeClr val="tx2"/>
                </a:solidFill>
                <a:latin typeface="Times New Roman" pitchFamily="18" charset="0"/>
              </a:rPr>
              <a:t>ž</a:t>
            </a:r>
            <a:r>
              <a:rPr lang="en-US" altLang="en-US" sz="2400" b="1">
                <a:solidFill>
                  <a:schemeClr val="tx2"/>
                </a:solidFill>
                <a:latin typeface="Times New Roman" pitchFamily="18" charset="0"/>
              </a:rPr>
              <a:t>e</a:t>
            </a:r>
            <a:r>
              <a:rPr lang="sr-Latn-CS" altLang="en-US" sz="2400" b="1">
                <a:solidFill>
                  <a:schemeClr val="tx2"/>
                </a:solidFill>
                <a:latin typeface="Times New Roman" pitchFamily="18" charset="0"/>
              </a:rPr>
              <a:t> usaglašena pravila, uputstva ili karakteristike koje se odnose na </a:t>
            </a:r>
          </a:p>
          <a:p>
            <a:pPr eaLnBrk="1" hangingPunct="1">
              <a:lnSpc>
                <a:spcPct val="85000"/>
              </a:lnSpc>
            </a:pPr>
            <a:r>
              <a:rPr lang="sr-Latn-CS" altLang="en-US" sz="2400" b="1">
                <a:solidFill>
                  <a:schemeClr val="tx2"/>
                </a:solidFill>
                <a:latin typeface="Times New Roman" pitchFamily="18" charset="0"/>
              </a:rPr>
              <a:t>aktivnosti (proizvodnja i upravljanje) i </a:t>
            </a:r>
          </a:p>
          <a:p>
            <a:pPr eaLnBrk="1" hangingPunct="1">
              <a:lnSpc>
                <a:spcPct val="85000"/>
              </a:lnSpc>
            </a:pPr>
            <a:r>
              <a:rPr lang="sr-Latn-CS" altLang="en-US" sz="2400" b="1">
                <a:solidFill>
                  <a:schemeClr val="tx2"/>
                </a:solidFill>
                <a:latin typeface="Times New Roman" pitchFamily="18" charset="0"/>
              </a:rPr>
              <a:t>njihove rezultate (gotova roba).	 </a:t>
            </a:r>
            <a:endParaRPr lang="en-US" altLang="en-US" sz="2400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18824" name="Rectangle 8"/>
          <p:cNvSpPr>
            <a:spLocks noChangeArrowheads="1"/>
          </p:cNvSpPr>
          <p:nvPr/>
        </p:nvSpPr>
        <p:spPr bwMode="auto">
          <a:xfrm>
            <a:off x="1676400" y="3581400"/>
            <a:ext cx="71628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sr-Latn-CS" altLang="en-US" sz="2400" b="1">
                <a:solidFill>
                  <a:schemeClr val="tx2"/>
                </a:solidFill>
                <a:latin typeface="Times New Roman" pitchFamily="18" charset="0"/>
              </a:rPr>
              <a:t>Uređuju i obezbeđuju kompatibilnost proizvoda različitih proizvodjača. </a:t>
            </a:r>
            <a:endParaRPr lang="en-GB" altLang="en-US" sz="2400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18825" name="Rectangle 9"/>
          <p:cNvSpPr>
            <a:spLocks noChangeArrowheads="1"/>
          </p:cNvSpPr>
          <p:nvPr/>
        </p:nvSpPr>
        <p:spPr bwMode="auto">
          <a:xfrm>
            <a:off x="1752600" y="4495800"/>
            <a:ext cx="71628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sr-Latn-CS" altLang="en-US" sz="2400" b="1">
                <a:solidFill>
                  <a:schemeClr val="tx2"/>
                </a:solidFill>
                <a:latin typeface="Times New Roman" pitchFamily="18" charset="0"/>
              </a:rPr>
              <a:t>Njihovo poštovanje predstavlja preduslov za kvalitet proizvoda.</a:t>
            </a:r>
            <a:endParaRPr lang="en-GB" altLang="en-US" sz="2400" b="1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8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8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22" grpId="0" autoUpdateAnimBg="0"/>
      <p:bldP spid="418823" grpId="0" autoUpdateAnimBg="0"/>
      <p:bldP spid="418824" grpId="0" autoUpdateAnimBg="0"/>
      <p:bldP spid="418825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107"/>
          <p:cNvSpPr txBox="1">
            <a:spLocks noGrp="1" noChangeArrowheads="1"/>
          </p:cNvSpPr>
          <p:nvPr/>
        </p:nvSpPr>
        <p:spPr bwMode="auto">
          <a:xfrm>
            <a:off x="6464300" y="6361113"/>
            <a:ext cx="1906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pPr algn="r" eaLnBrk="1" hangingPunct="1">
              <a:buFont typeface="Wingdings" pitchFamily="2" charset="2"/>
              <a:buNone/>
            </a:pPr>
            <a:fld id="{6300B867-DCA5-4C57-BFD5-3AE7F41BBD5D}" type="slidenum">
              <a:rPr lang="en-US" altLang="en-US" sz="1400">
                <a:solidFill>
                  <a:schemeClr val="folHlink"/>
                </a:solidFill>
                <a:latin typeface="Times New Roman" pitchFamily="18" charset="0"/>
              </a:rPr>
              <a:pPr algn="r" eaLnBrk="1" hangingPunct="1">
                <a:buFont typeface="Wingdings" pitchFamily="2" charset="2"/>
                <a:buNone/>
              </a:pPr>
              <a:t>58</a:t>
            </a:fld>
            <a:endParaRPr lang="en-US" altLang="en-US" sz="140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69637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219200" y="457200"/>
            <a:ext cx="7380288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762000" indent="-762000" eaLnBrk="1" hangingPunct="1"/>
            <a:r>
              <a:rPr lang="sr-Latn-CS" altLang="en-US" sz="3200" b="1"/>
              <a:t>1. Uvod: </a:t>
            </a:r>
            <a:r>
              <a:rPr lang="sr-Latn-CS" altLang="en-US" sz="3200" b="1">
                <a:cs typeface="Times New Roman" pitchFamily="18" charset="0"/>
              </a:rPr>
              <a:t>Šta smo naučili?</a:t>
            </a:r>
            <a:endParaRPr lang="en-US" altLang="en-US" sz="3200" b="1">
              <a:cs typeface="Times New Roman" pitchFamily="18" charset="0"/>
            </a:endParaRP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90600" y="1295400"/>
            <a:ext cx="7848600" cy="4876800"/>
          </a:xfrm>
          <a:solidFill>
            <a:schemeClr val="bg2"/>
          </a:solidFill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sr-Latn-CS" altLang="en-US" sz="2800" b="1" dirty="0">
                <a:cs typeface="Times New Roman" pitchFamily="18" charset="0"/>
              </a:rPr>
              <a:t>Ispitna pitanja</a:t>
            </a:r>
            <a:r>
              <a:rPr lang="en-US" altLang="en-US" sz="2800" b="1" dirty="0">
                <a:cs typeface="Times New Roman" pitchFamily="18" charset="0"/>
              </a:rPr>
              <a:t>:</a:t>
            </a:r>
            <a:endParaRPr lang="sr-Latn-CS" altLang="en-US" sz="2800" b="1" dirty="0">
              <a:cs typeface="Times New Roman" pitchFamily="18" charset="0"/>
            </a:endParaRPr>
          </a:p>
          <a:p>
            <a:pPr marL="0" indent="0">
              <a:lnSpc>
                <a:spcPct val="125000"/>
              </a:lnSpc>
              <a:spcBef>
                <a:spcPts val="0"/>
              </a:spcBef>
              <a:buClrTx/>
              <a:buNone/>
              <a:defRPr/>
            </a:pPr>
            <a:r>
              <a:rPr lang="sr-Latn-CS" altLang="en-US" sz="2800" b="1" dirty="0">
                <a:cs typeface="Times New Roman" pitchFamily="18" charset="0"/>
              </a:rPr>
              <a:t>Šta je projektovanje elektronskih kola?</a:t>
            </a:r>
            <a:endParaRPr lang="en-US" altLang="en-US" sz="2800" b="1" dirty="0">
              <a:cs typeface="Times New Roman" pitchFamily="18" charset="0"/>
            </a:endParaRPr>
          </a:p>
          <a:p>
            <a:pPr marL="0" indent="0" algn="l">
              <a:spcBef>
                <a:spcPts val="0"/>
              </a:spcBef>
              <a:buClrTx/>
              <a:buNone/>
            </a:pPr>
            <a:r>
              <a:rPr lang="sr-Latn-CS" altLang="en-US" sz="2800" b="1" dirty="0">
                <a:cs typeface="Times New Roman" pitchFamily="18" charset="0"/>
              </a:rPr>
              <a:t>Domeni opisa projekta </a:t>
            </a:r>
          </a:p>
          <a:p>
            <a:pPr marL="0" indent="0" algn="l">
              <a:spcBef>
                <a:spcPts val="0"/>
              </a:spcBef>
              <a:buClrTx/>
              <a:buNone/>
            </a:pPr>
            <a:r>
              <a:rPr lang="sr-Latn-CS" altLang="en-US" sz="2800" b="1" dirty="0">
                <a:cs typeface="Times New Roman" pitchFamily="18" charset="0"/>
              </a:rPr>
              <a:t>Aspekti projektovanja</a:t>
            </a:r>
          </a:p>
          <a:p>
            <a:pPr marL="0" indent="0">
              <a:lnSpc>
                <a:spcPct val="125000"/>
              </a:lnSpc>
              <a:spcBef>
                <a:spcPts val="0"/>
              </a:spcBef>
              <a:buClrTx/>
              <a:buNone/>
              <a:defRPr/>
            </a:pPr>
            <a:r>
              <a:rPr lang="sr-Latn-CS" altLang="en-US" sz="2800" b="1" dirty="0">
                <a:cs typeface="Times New Roman" pitchFamily="18" charset="0"/>
              </a:rPr>
              <a:t>Nivoi projektovanja</a:t>
            </a:r>
          </a:p>
          <a:p>
            <a:pPr marL="0" indent="0">
              <a:lnSpc>
                <a:spcPct val="125000"/>
              </a:lnSpc>
              <a:spcBef>
                <a:spcPts val="0"/>
              </a:spcBef>
              <a:buClrTx/>
              <a:buNone/>
              <a:defRPr/>
            </a:pPr>
            <a:r>
              <a:rPr lang="sr-Latn-CS" altLang="en-US" sz="2800" b="1" dirty="0">
                <a:cs typeface="Times New Roman" pitchFamily="18" charset="0"/>
              </a:rPr>
              <a:t>Faze projektovanja</a:t>
            </a:r>
          </a:p>
          <a:p>
            <a:pPr marL="0" indent="0">
              <a:lnSpc>
                <a:spcPct val="125000"/>
              </a:lnSpc>
              <a:spcBef>
                <a:spcPts val="0"/>
              </a:spcBef>
              <a:buClrTx/>
              <a:buNone/>
              <a:defRPr/>
            </a:pPr>
            <a:r>
              <a:rPr lang="sr-Latn-CS" altLang="en-US" sz="2800" b="1" dirty="0">
                <a:cs typeface="Times New Roman" pitchFamily="18" charset="0"/>
              </a:rPr>
              <a:t>Projektovanje u užem smislu</a:t>
            </a:r>
          </a:p>
          <a:p>
            <a:pPr marL="0" indent="0">
              <a:lnSpc>
                <a:spcPct val="125000"/>
              </a:lnSpc>
              <a:spcBef>
                <a:spcPts val="0"/>
              </a:spcBef>
              <a:buClrTx/>
              <a:buNone/>
              <a:defRPr/>
            </a:pPr>
            <a:r>
              <a:rPr lang="sr-Latn-CS" altLang="en-US" sz="2800" b="1" dirty="0">
                <a:cs typeface="Times New Roman" pitchFamily="18" charset="0"/>
              </a:rPr>
              <a:t>Tehnološki aspekt projektovanja</a:t>
            </a:r>
          </a:p>
          <a:p>
            <a:pPr marL="0" indent="0">
              <a:lnSpc>
                <a:spcPct val="125000"/>
              </a:lnSpc>
              <a:spcBef>
                <a:spcPts val="0"/>
              </a:spcBef>
              <a:buClrTx/>
              <a:buNone/>
              <a:defRPr/>
            </a:pPr>
            <a:r>
              <a:rPr lang="sr-Latn-CS" altLang="en-US" sz="2800" b="1" dirty="0">
                <a:cs typeface="Times New Roman" pitchFamily="18" charset="0"/>
              </a:rPr>
              <a:t>Ekonomski aspekt projektovanja</a:t>
            </a:r>
          </a:p>
          <a:p>
            <a:pPr marL="0" indent="0">
              <a:lnSpc>
                <a:spcPct val="125000"/>
              </a:lnSpc>
              <a:spcBef>
                <a:spcPct val="0"/>
              </a:spcBef>
              <a:buClrTx/>
              <a:buFont typeface="Wingdings" pitchFamily="2" charset="2"/>
              <a:buNone/>
              <a:defRPr/>
            </a:pPr>
            <a:endParaRPr lang="sr-Latn-CS" altLang="en-US" sz="2800" b="1" dirty="0">
              <a:cs typeface="Times New Roman" pitchFamily="18" charset="0"/>
            </a:endParaRPr>
          </a:p>
          <a:p>
            <a:pPr marL="609600" indent="-609600">
              <a:lnSpc>
                <a:spcPct val="90000"/>
              </a:lnSpc>
              <a:spcBef>
                <a:spcPct val="0"/>
              </a:spcBef>
              <a:buClrTx/>
              <a:buFontTx/>
              <a:buAutoNum type="alphaLcParenR"/>
              <a:defRPr/>
            </a:pPr>
            <a:endParaRPr lang="en-US" altLang="en-US" sz="2800" b="1" dirty="0"/>
          </a:p>
        </p:txBody>
      </p:sp>
      <p:graphicFrame>
        <p:nvGraphicFramePr>
          <p:cNvPr id="69634" name="Object 4"/>
          <p:cNvGraphicFramePr>
            <a:graphicFrameLocks noChangeAspect="1"/>
          </p:cNvGraphicFramePr>
          <p:nvPr/>
        </p:nvGraphicFramePr>
        <p:xfrm>
          <a:off x="7010400" y="6049963"/>
          <a:ext cx="6096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097" r:id="rId4" imgW="778880" imgH="761762" progId="CorelDRAW.Graphic.9">
                  <p:embed/>
                </p:oleObj>
              </mc:Choice>
              <mc:Fallback>
                <p:oleObj r:id="rId4" imgW="778880" imgH="761762" progId="CorelDRAW.Graphic.9">
                  <p:embed/>
                  <p:pic>
                    <p:nvPicPr>
                      <p:cNvPr id="6963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49963"/>
                        <a:ext cx="6096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10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653F0410-A2E3-4205-AA95-12A6FDB30A23}" type="slidenum">
              <a:rPr lang="en-US" altLang="en-US" sz="1400" smtClean="0">
                <a:solidFill>
                  <a:schemeClr val="folHlink"/>
                </a:solidFill>
                <a:latin typeface="Times New Roman" pitchFamily="18" charset="0"/>
              </a:rPr>
              <a:pPr/>
              <a:t>6</a:t>
            </a:fld>
            <a:endParaRPr lang="en-US" altLang="en-US" sz="140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8197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566863" y="1828800"/>
            <a:ext cx="6662737" cy="3810000"/>
          </a:xfrm>
          <a:solidFill>
            <a:schemeClr val="bg2"/>
          </a:solidFill>
        </p:spPr>
        <p:txBody>
          <a:bodyPr/>
          <a:lstStyle/>
          <a:p>
            <a:pPr marL="609600" indent="-609600" algn="l">
              <a:spcBef>
                <a:spcPct val="0"/>
              </a:spcBef>
              <a:buClrTx/>
              <a:buFontTx/>
              <a:buNone/>
            </a:pPr>
            <a:endParaRPr lang="en-US" altLang="en-US" sz="2400" b="1">
              <a:cs typeface="Times New Roman" pitchFamily="18" charset="0"/>
            </a:endParaRPr>
          </a:p>
          <a:p>
            <a:pPr marL="609600" indent="-609600" algn="l">
              <a:spcBef>
                <a:spcPct val="0"/>
              </a:spcBef>
              <a:buClrTx/>
            </a:pPr>
            <a:r>
              <a:rPr lang="en-US" altLang="en-US" b="1">
                <a:cs typeface="Times New Roman" pitchFamily="18" charset="0"/>
              </a:rPr>
              <a:t>3. </a:t>
            </a:r>
            <a:r>
              <a:rPr lang="sr-Latn-CS" altLang="en-US" b="1"/>
              <a:t>Projektovanje analognih kola</a:t>
            </a:r>
            <a:endParaRPr lang="en-US" altLang="en-US" b="1">
              <a:cs typeface="Times New Roman" pitchFamily="18" charset="0"/>
            </a:endParaRPr>
          </a:p>
          <a:p>
            <a:pPr marL="609600" indent="-609600" algn="l">
              <a:spcBef>
                <a:spcPct val="0"/>
              </a:spcBef>
              <a:buClrTx/>
            </a:pPr>
            <a:r>
              <a:rPr lang="en-US" altLang="en-US" sz="2800" b="1">
                <a:cs typeface="Times New Roman" pitchFamily="18" charset="0"/>
              </a:rPr>
              <a:t>	3.1 Faze projektovanja analognih </a:t>
            </a:r>
          </a:p>
          <a:p>
            <a:pPr marL="609600" indent="-609600" algn="l">
              <a:spcBef>
                <a:spcPct val="0"/>
              </a:spcBef>
              <a:buClrTx/>
            </a:pPr>
            <a:r>
              <a:rPr lang="en-US" altLang="en-US" sz="2800" b="1">
                <a:cs typeface="Times New Roman" pitchFamily="18" charset="0"/>
              </a:rPr>
              <a:t>	3.2 Analiza kola</a:t>
            </a:r>
          </a:p>
          <a:p>
            <a:pPr marL="609600" indent="-609600" algn="l">
              <a:spcBef>
                <a:spcPct val="0"/>
              </a:spcBef>
              <a:buClrTx/>
              <a:buFontTx/>
              <a:buNone/>
            </a:pPr>
            <a:r>
              <a:rPr lang="en-US" altLang="en-US" sz="2800" b="1">
                <a:cs typeface="Times New Roman" pitchFamily="18" charset="0"/>
              </a:rPr>
              <a:t>	3.3 Optimizacija</a:t>
            </a:r>
          </a:p>
          <a:p>
            <a:pPr marL="609600" indent="-609600" algn="l">
              <a:spcBef>
                <a:spcPct val="0"/>
              </a:spcBef>
              <a:buClrTx/>
              <a:buFontTx/>
              <a:buNone/>
            </a:pPr>
            <a:r>
              <a:rPr lang="en-US" altLang="en-US" sz="2800" b="1">
                <a:cs typeface="Times New Roman" pitchFamily="18" charset="0"/>
              </a:rPr>
              <a:t>	3.4 Izrada prototipa</a:t>
            </a:r>
          </a:p>
          <a:p>
            <a:pPr marL="609600" indent="-609600" algn="l">
              <a:spcBef>
                <a:spcPct val="0"/>
              </a:spcBef>
              <a:buClrTx/>
              <a:buFontTx/>
              <a:buNone/>
            </a:pPr>
            <a:r>
              <a:rPr lang="en-US" altLang="en-US" sz="2800" b="1">
                <a:cs typeface="Times New Roman" pitchFamily="18" charset="0"/>
              </a:rPr>
              <a:t>		</a:t>
            </a:r>
          </a:p>
        </p:txBody>
      </p:sp>
      <p:graphicFrame>
        <p:nvGraphicFramePr>
          <p:cNvPr id="8194" name="Object 1028"/>
          <p:cNvGraphicFramePr>
            <a:graphicFrameLocks noChangeAspect="1"/>
          </p:cNvGraphicFramePr>
          <p:nvPr/>
        </p:nvGraphicFramePr>
        <p:xfrm>
          <a:off x="7010400" y="6049963"/>
          <a:ext cx="6096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1" r:id="rId4" imgW="778880" imgH="761762" progId="CorelDRAW.Graphic.9">
                  <p:embed/>
                </p:oleObj>
              </mc:Choice>
              <mc:Fallback>
                <p:oleObj r:id="rId4" imgW="778880" imgH="761762" progId="CorelDRAW.Graphic.9">
                  <p:embed/>
                  <p:pic>
                    <p:nvPicPr>
                      <p:cNvPr id="8194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49963"/>
                        <a:ext cx="6096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371600" y="381000"/>
            <a:ext cx="7380288" cy="685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762000" indent="-762000" eaLnBrk="1" hangingPunct="1">
              <a:defRPr/>
            </a:pPr>
            <a:r>
              <a:rPr lang="sr-Latn-CS" altLang="en-US" sz="3200" b="1" kern="0" dirty="0"/>
              <a:t>P</a:t>
            </a:r>
            <a:r>
              <a:rPr lang="en-US" altLang="en-US" sz="3200" b="1" kern="0" dirty="0" err="1">
                <a:cs typeface="Times New Roman" pitchFamily="18" charset="0"/>
              </a:rPr>
              <a:t>rojektovanj</a:t>
            </a:r>
            <a:r>
              <a:rPr lang="sr-Latn-CS" altLang="en-US" sz="3200" b="1" kern="0" dirty="0"/>
              <a:t>e</a:t>
            </a:r>
            <a:r>
              <a:rPr lang="en-US" altLang="en-US" sz="3200" b="1" kern="0" dirty="0"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cs typeface="Times New Roman" pitchFamily="18" charset="0"/>
              </a:rPr>
              <a:t>elektronskih</a:t>
            </a:r>
            <a:r>
              <a:rPr lang="en-US" altLang="en-US" sz="3200" b="1" kern="0" dirty="0">
                <a:cs typeface="Times New Roman" pitchFamily="18" charset="0"/>
              </a:rPr>
              <a:t> kola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10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4BE31C8D-ABE6-4D17-A4C5-CDEC4B1600F4}" type="slidenum">
              <a:rPr lang="en-US" altLang="en-US" sz="1400" smtClean="0">
                <a:solidFill>
                  <a:schemeClr val="folHlink"/>
                </a:solidFill>
                <a:latin typeface="Times New Roman" pitchFamily="18" charset="0"/>
              </a:rPr>
              <a:pPr/>
              <a:t>7</a:t>
            </a:fld>
            <a:endParaRPr lang="en-US" altLang="en-US" sz="140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922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566863" y="1828800"/>
            <a:ext cx="6662737" cy="3810000"/>
          </a:xfrm>
          <a:solidFill>
            <a:schemeClr val="bg2"/>
          </a:solidFill>
        </p:spPr>
        <p:txBody>
          <a:bodyPr/>
          <a:lstStyle/>
          <a:p>
            <a:pPr marL="609600" indent="-609600" algn="l">
              <a:spcBef>
                <a:spcPct val="0"/>
              </a:spcBef>
              <a:buClrTx/>
              <a:buFontTx/>
              <a:buNone/>
            </a:pPr>
            <a:endParaRPr lang="en-US" altLang="en-US" sz="2400" b="1">
              <a:cs typeface="Times New Roman" pitchFamily="18" charset="0"/>
            </a:endParaRPr>
          </a:p>
          <a:p>
            <a:pPr marL="609600" indent="-609600" algn="l">
              <a:spcBef>
                <a:spcPct val="0"/>
              </a:spcBef>
              <a:buClrTx/>
            </a:pPr>
            <a:r>
              <a:rPr lang="en-US" altLang="en-US" b="1">
                <a:cs typeface="Times New Roman" pitchFamily="18" charset="0"/>
              </a:rPr>
              <a:t>4. </a:t>
            </a:r>
            <a:r>
              <a:rPr lang="sr-Latn-CS" altLang="en-US" b="1"/>
              <a:t>Fizičko projektovanje</a:t>
            </a:r>
            <a:endParaRPr lang="en-US" altLang="en-US" b="1">
              <a:cs typeface="Times New Roman" pitchFamily="18" charset="0"/>
            </a:endParaRPr>
          </a:p>
          <a:p>
            <a:pPr marL="609600" indent="-609600" algn="l">
              <a:spcBef>
                <a:spcPct val="0"/>
              </a:spcBef>
              <a:buClrTx/>
            </a:pPr>
            <a:r>
              <a:rPr lang="en-US" altLang="en-US" sz="2800" b="1">
                <a:cs typeface="Times New Roman" pitchFamily="18" charset="0"/>
              </a:rPr>
              <a:t>	4.1 </a:t>
            </a:r>
            <a:r>
              <a:rPr lang="vi-VN" altLang="en-US" sz="2800" b="1">
                <a:cs typeface="Times New Roman" pitchFamily="18" charset="0"/>
              </a:rPr>
              <a:t>Šta su štampane ploče?</a:t>
            </a:r>
            <a:endParaRPr lang="en-US" altLang="en-US" sz="2800" b="1">
              <a:cs typeface="Times New Roman" pitchFamily="18" charset="0"/>
            </a:endParaRPr>
          </a:p>
          <a:p>
            <a:pPr marL="609600" indent="-609600" algn="l">
              <a:spcBef>
                <a:spcPct val="0"/>
              </a:spcBef>
              <a:buClrTx/>
            </a:pPr>
            <a:r>
              <a:rPr lang="en-US" altLang="en-US" sz="2800" b="1">
                <a:cs typeface="Times New Roman" pitchFamily="18" charset="0"/>
              </a:rPr>
              <a:t>	4.2 </a:t>
            </a:r>
            <a:r>
              <a:rPr lang="vi-VN" altLang="en-US" sz="2800" b="1">
                <a:cs typeface="Times New Roman" pitchFamily="18" charset="0"/>
              </a:rPr>
              <a:t>Tipovi štampanih ploča</a:t>
            </a:r>
          </a:p>
          <a:p>
            <a:pPr marL="609600" indent="-609600" algn="l">
              <a:spcBef>
                <a:spcPct val="0"/>
              </a:spcBef>
              <a:buClrTx/>
            </a:pPr>
            <a:r>
              <a:rPr lang="en-US" altLang="en-US" sz="2800" b="1">
                <a:cs typeface="Times New Roman" pitchFamily="18" charset="0"/>
              </a:rPr>
              <a:t>	4.3 P</a:t>
            </a:r>
            <a:r>
              <a:rPr lang="vi-VN" altLang="en-US" sz="2800" b="1">
                <a:cs typeface="Times New Roman" pitchFamily="18" charset="0"/>
              </a:rPr>
              <a:t>rojektovanj</a:t>
            </a:r>
            <a:r>
              <a:rPr lang="en-US" altLang="en-US" sz="2800" b="1">
                <a:cs typeface="Times New Roman" pitchFamily="18" charset="0"/>
              </a:rPr>
              <a:t>e</a:t>
            </a:r>
            <a:r>
              <a:rPr lang="vi-VN" altLang="en-US" sz="2800" b="1">
                <a:cs typeface="Times New Roman" pitchFamily="18" charset="0"/>
              </a:rPr>
              <a:t> štampane ploče</a:t>
            </a:r>
          </a:p>
          <a:p>
            <a:pPr marL="609600" indent="-609600" algn="l">
              <a:spcBef>
                <a:spcPct val="0"/>
              </a:spcBef>
              <a:buClrTx/>
            </a:pPr>
            <a:r>
              <a:rPr lang="en-US" altLang="en-US" sz="2800" b="1">
                <a:cs typeface="Times New Roman" pitchFamily="18" charset="0"/>
              </a:rPr>
              <a:t>	4.4 </a:t>
            </a:r>
            <a:r>
              <a:rPr lang="vi-VN" altLang="en-US" sz="2800" b="1">
                <a:cs typeface="Times New Roman" pitchFamily="18" charset="0"/>
              </a:rPr>
              <a:t>Izazovi fizičkog projektovanja</a:t>
            </a:r>
          </a:p>
          <a:p>
            <a:pPr marL="1352550" lvl="1" indent="-609600">
              <a:spcBef>
                <a:spcPct val="0"/>
              </a:spcBef>
              <a:buClrTx/>
            </a:pPr>
            <a:r>
              <a:rPr lang="vi-VN" altLang="en-US" sz="2400" b="1">
                <a:cs typeface="Times New Roman" pitchFamily="18" charset="0"/>
              </a:rPr>
              <a:t>Integritet signala</a:t>
            </a:r>
          </a:p>
          <a:p>
            <a:pPr marL="1352550" lvl="1" indent="-609600">
              <a:spcBef>
                <a:spcPct val="0"/>
              </a:spcBef>
              <a:buClrTx/>
            </a:pPr>
            <a:r>
              <a:rPr lang="vi-VN" altLang="en-US" sz="2400" b="1">
                <a:cs typeface="Times New Roman" pitchFamily="18" charset="0"/>
              </a:rPr>
              <a:t>Razvođenje napajanja</a:t>
            </a:r>
          </a:p>
          <a:p>
            <a:pPr marL="1352550" lvl="1" indent="-609600">
              <a:spcBef>
                <a:spcPct val="0"/>
              </a:spcBef>
              <a:buClrTx/>
            </a:pPr>
            <a:r>
              <a:rPr lang="vi-VN" altLang="en-US" sz="2400" b="1">
                <a:cs typeface="Times New Roman" pitchFamily="18" charset="0"/>
              </a:rPr>
              <a:t>Temperaturski efekti</a:t>
            </a:r>
          </a:p>
          <a:p>
            <a:pPr marL="609600" indent="-609600" algn="l">
              <a:spcBef>
                <a:spcPct val="0"/>
              </a:spcBef>
              <a:buClrTx/>
              <a:buFontTx/>
              <a:buNone/>
            </a:pPr>
            <a:r>
              <a:rPr lang="en-US" altLang="en-US" sz="2800" b="1">
                <a:cs typeface="Times New Roman" pitchFamily="18" charset="0"/>
              </a:rPr>
              <a:t>		</a:t>
            </a:r>
          </a:p>
        </p:txBody>
      </p:sp>
      <p:graphicFrame>
        <p:nvGraphicFramePr>
          <p:cNvPr id="9218" name="Object 1028"/>
          <p:cNvGraphicFramePr>
            <a:graphicFrameLocks noChangeAspect="1"/>
          </p:cNvGraphicFramePr>
          <p:nvPr/>
        </p:nvGraphicFramePr>
        <p:xfrm>
          <a:off x="7010400" y="6049963"/>
          <a:ext cx="6096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9" r:id="rId4" imgW="778880" imgH="761762" progId="CorelDRAW.Graphic.9">
                  <p:embed/>
                </p:oleObj>
              </mc:Choice>
              <mc:Fallback>
                <p:oleObj r:id="rId4" imgW="778880" imgH="761762" progId="CorelDRAW.Graphic.9">
                  <p:embed/>
                  <p:pic>
                    <p:nvPicPr>
                      <p:cNvPr id="9218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49963"/>
                        <a:ext cx="6096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371600" y="381000"/>
            <a:ext cx="7380288" cy="685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762000" indent="-762000" eaLnBrk="1" hangingPunct="1">
              <a:defRPr/>
            </a:pPr>
            <a:r>
              <a:rPr lang="sr-Latn-CS" altLang="en-US" sz="3200" b="1" kern="0" dirty="0"/>
              <a:t>P</a:t>
            </a:r>
            <a:r>
              <a:rPr lang="en-US" altLang="en-US" sz="3200" b="1" kern="0" dirty="0" err="1">
                <a:cs typeface="Times New Roman" pitchFamily="18" charset="0"/>
              </a:rPr>
              <a:t>rojektovanj</a:t>
            </a:r>
            <a:r>
              <a:rPr lang="sr-Latn-CS" altLang="en-US" sz="3200" b="1" kern="0" dirty="0"/>
              <a:t>e</a:t>
            </a:r>
            <a:r>
              <a:rPr lang="en-US" altLang="en-US" sz="3200" b="1" kern="0" dirty="0"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cs typeface="Times New Roman" pitchFamily="18" charset="0"/>
              </a:rPr>
              <a:t>elektronskih</a:t>
            </a:r>
            <a:r>
              <a:rPr lang="en-US" altLang="en-US" sz="3200" b="1" kern="0" dirty="0">
                <a:cs typeface="Times New Roman" pitchFamily="18" charset="0"/>
              </a:rPr>
              <a:t> kola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10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5235D333-54EE-4645-BB9C-46CF38962EF7}" type="slidenum">
              <a:rPr lang="en-US" altLang="en-US" sz="1400" smtClean="0">
                <a:solidFill>
                  <a:schemeClr val="folHlink"/>
                </a:solidFill>
                <a:latin typeface="Times New Roman" pitchFamily="18" charset="0"/>
              </a:rPr>
              <a:pPr/>
              <a:t>8</a:t>
            </a:fld>
            <a:endParaRPr lang="en-US" altLang="en-US" sz="140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1024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566863" y="1828800"/>
            <a:ext cx="6662737" cy="3810000"/>
          </a:xfrm>
          <a:solidFill>
            <a:schemeClr val="bg2"/>
          </a:solidFill>
        </p:spPr>
        <p:txBody>
          <a:bodyPr/>
          <a:lstStyle/>
          <a:p>
            <a:pPr marL="609600" indent="-609600" algn="l">
              <a:spcBef>
                <a:spcPct val="0"/>
              </a:spcBef>
              <a:buClrTx/>
              <a:buFontTx/>
              <a:buNone/>
            </a:pPr>
            <a:endParaRPr lang="en-US" altLang="en-US" sz="2400" b="1">
              <a:cs typeface="Times New Roman" pitchFamily="18" charset="0"/>
            </a:endParaRPr>
          </a:p>
          <a:p>
            <a:pPr marL="609600" indent="-609600" algn="l">
              <a:spcBef>
                <a:spcPct val="0"/>
              </a:spcBef>
              <a:buClrTx/>
            </a:pPr>
            <a:r>
              <a:rPr lang="en-US" altLang="en-US" b="1">
                <a:cs typeface="Times New Roman" pitchFamily="18" charset="0"/>
              </a:rPr>
              <a:t>5. </a:t>
            </a:r>
            <a:r>
              <a:rPr lang="sr-Latn-CS" altLang="en-US" b="1"/>
              <a:t>Projektovanje digitalnih kola</a:t>
            </a:r>
            <a:endParaRPr lang="en-US" altLang="en-US" b="1">
              <a:cs typeface="Times New Roman" pitchFamily="18" charset="0"/>
            </a:endParaRPr>
          </a:p>
          <a:p>
            <a:pPr marL="609600" indent="-609600" algn="l">
              <a:spcBef>
                <a:spcPct val="0"/>
              </a:spcBef>
              <a:buClrTx/>
              <a:buFontTx/>
              <a:buNone/>
            </a:pPr>
            <a:r>
              <a:rPr lang="en-US" altLang="en-US" sz="2800" b="1">
                <a:cs typeface="Times New Roman" pitchFamily="18" charset="0"/>
              </a:rPr>
              <a:t>	5.1 Osnovi VHDL</a:t>
            </a:r>
          </a:p>
          <a:p>
            <a:pPr marL="609600" indent="-609600" algn="l">
              <a:spcBef>
                <a:spcPct val="0"/>
              </a:spcBef>
              <a:buClrTx/>
              <a:buFontTx/>
              <a:buNone/>
            </a:pPr>
            <a:r>
              <a:rPr lang="en-US" altLang="en-US" sz="2800" b="1">
                <a:cs typeface="Times New Roman" pitchFamily="18" charset="0"/>
              </a:rPr>
              <a:t>	5.2 Faze projektovanja digitalnih</a:t>
            </a:r>
          </a:p>
          <a:p>
            <a:pPr marL="609600" indent="-609600" algn="l">
              <a:spcBef>
                <a:spcPct val="0"/>
              </a:spcBef>
              <a:buClrTx/>
              <a:buFontTx/>
              <a:buNone/>
            </a:pPr>
            <a:r>
              <a:rPr lang="en-US" altLang="en-US" sz="2800" b="1">
                <a:cs typeface="Times New Roman" pitchFamily="18" charset="0"/>
              </a:rPr>
              <a:t>	5.3 Sinteza</a:t>
            </a:r>
          </a:p>
          <a:p>
            <a:pPr marL="609600" indent="-609600" algn="l">
              <a:spcBef>
                <a:spcPct val="0"/>
              </a:spcBef>
              <a:buClrTx/>
              <a:buFontTx/>
              <a:buNone/>
            </a:pPr>
            <a:r>
              <a:rPr lang="en-US" altLang="en-US" sz="2800" b="1">
                <a:cs typeface="Times New Roman" pitchFamily="18" charset="0"/>
              </a:rPr>
              <a:t>	5.4 Verifikacija</a:t>
            </a:r>
          </a:p>
          <a:p>
            <a:pPr marL="609600" indent="-609600" algn="l">
              <a:spcBef>
                <a:spcPct val="0"/>
              </a:spcBef>
              <a:buClrTx/>
              <a:buFontTx/>
              <a:buNone/>
            </a:pPr>
            <a:r>
              <a:rPr lang="en-US" altLang="en-US" sz="2800" b="1">
                <a:cs typeface="Times New Roman" pitchFamily="18" charset="0"/>
              </a:rPr>
              <a:t>	5.5 Izrada prototipa</a:t>
            </a:r>
          </a:p>
          <a:p>
            <a:pPr marL="609600" indent="-609600" algn="l">
              <a:spcBef>
                <a:spcPct val="0"/>
              </a:spcBef>
              <a:buClrTx/>
              <a:buFontTx/>
              <a:buNone/>
            </a:pPr>
            <a:r>
              <a:rPr lang="en-US" altLang="en-US" sz="2800" b="1">
                <a:cs typeface="Times New Roman" pitchFamily="18" charset="0"/>
              </a:rPr>
              <a:t>	</a:t>
            </a:r>
          </a:p>
        </p:txBody>
      </p:sp>
      <p:graphicFrame>
        <p:nvGraphicFramePr>
          <p:cNvPr id="10242" name="Object 1028"/>
          <p:cNvGraphicFramePr>
            <a:graphicFrameLocks noChangeAspect="1"/>
          </p:cNvGraphicFramePr>
          <p:nvPr/>
        </p:nvGraphicFramePr>
        <p:xfrm>
          <a:off x="7010400" y="6049963"/>
          <a:ext cx="6096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7" r:id="rId4" imgW="778880" imgH="761762" progId="CorelDRAW.Graphic.9">
                  <p:embed/>
                </p:oleObj>
              </mc:Choice>
              <mc:Fallback>
                <p:oleObj r:id="rId4" imgW="778880" imgH="761762" progId="CorelDRAW.Graphic.9">
                  <p:embed/>
                  <p:pic>
                    <p:nvPicPr>
                      <p:cNvPr id="10242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49963"/>
                        <a:ext cx="6096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371600" y="381000"/>
            <a:ext cx="7380288" cy="685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762000" indent="-762000" eaLnBrk="1" hangingPunct="1">
              <a:defRPr/>
            </a:pPr>
            <a:r>
              <a:rPr lang="sr-Latn-CS" altLang="en-US" sz="3200" b="1" kern="0" dirty="0"/>
              <a:t>P</a:t>
            </a:r>
            <a:r>
              <a:rPr lang="en-US" altLang="en-US" sz="3200" b="1" kern="0" dirty="0" err="1">
                <a:cs typeface="Times New Roman" pitchFamily="18" charset="0"/>
              </a:rPr>
              <a:t>rojektovanj</a:t>
            </a:r>
            <a:r>
              <a:rPr lang="sr-Latn-CS" altLang="en-US" sz="3200" b="1" kern="0" dirty="0"/>
              <a:t>e</a:t>
            </a:r>
            <a:r>
              <a:rPr lang="en-US" altLang="en-US" sz="3200" b="1" kern="0" dirty="0">
                <a:cs typeface="Times New Roman" pitchFamily="18" charset="0"/>
              </a:rPr>
              <a:t> </a:t>
            </a:r>
            <a:r>
              <a:rPr lang="en-US" altLang="en-US" sz="3200" b="1" kern="0" dirty="0" err="1">
                <a:cs typeface="Times New Roman" pitchFamily="18" charset="0"/>
              </a:rPr>
              <a:t>elektronskih</a:t>
            </a:r>
            <a:r>
              <a:rPr lang="en-US" altLang="en-US" sz="3200" b="1" kern="0" dirty="0">
                <a:cs typeface="Times New Roman" pitchFamily="18" charset="0"/>
              </a:rPr>
              <a:t> kola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107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Roman YU" pitchFamily="18" charset="0"/>
                <a:cs typeface="Times New Roman" pitchFamily="18" charset="0"/>
              </a:defRPr>
            </a:lvl9pPr>
          </a:lstStyle>
          <a:p>
            <a:fld id="{4A75A062-DB74-4417-B676-A57947CF51E9}" type="slidenum">
              <a:rPr lang="en-US" altLang="en-US" sz="1400" smtClean="0">
                <a:solidFill>
                  <a:schemeClr val="folHlink"/>
                </a:solidFill>
                <a:latin typeface="Times New Roman" pitchFamily="18" charset="0"/>
              </a:rPr>
              <a:pPr/>
              <a:t>9</a:t>
            </a:fld>
            <a:endParaRPr lang="en-US" altLang="en-US" sz="140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11269" name="Rectangle 1026"/>
          <p:cNvSpPr>
            <a:spLocks noGrp="1" noChangeArrowheads="1"/>
          </p:cNvSpPr>
          <p:nvPr>
            <p:ph type="ctr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62000" indent="-762000" eaLnBrk="1" hangingPunct="1"/>
            <a:r>
              <a:rPr lang="en-US" altLang="en-US" sz="2800" b="1">
                <a:cs typeface="Times New Roman" pitchFamily="18" charset="0"/>
              </a:rPr>
              <a:t>1.</a:t>
            </a:r>
            <a:r>
              <a:rPr lang="en-US" altLang="en-US" sz="2400" b="1">
                <a:cs typeface="Times New Roman" pitchFamily="18" charset="0"/>
              </a:rPr>
              <a:t> </a:t>
            </a:r>
            <a:r>
              <a:rPr lang="en-US" altLang="en-US" sz="3200" b="1">
                <a:cs typeface="Times New Roman" pitchFamily="18" charset="0"/>
              </a:rPr>
              <a:t>Osnovni pojmovi </a:t>
            </a:r>
            <a:endParaRPr lang="en-US" altLang="en-US" sz="2800" b="1">
              <a:cs typeface="Times New Roman" pitchFamily="18" charset="0"/>
            </a:endParaRPr>
          </a:p>
        </p:txBody>
      </p:sp>
      <p:sp>
        <p:nvSpPr>
          <p:cNvPr id="11270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566863" y="1828800"/>
            <a:ext cx="6662737" cy="3810000"/>
          </a:xfrm>
          <a:solidFill>
            <a:schemeClr val="bg2"/>
          </a:solidFill>
        </p:spPr>
        <p:txBody>
          <a:bodyPr/>
          <a:lstStyle/>
          <a:p>
            <a:pPr marL="609600" indent="-609600" algn="l">
              <a:spcBef>
                <a:spcPct val="0"/>
              </a:spcBef>
              <a:buClrTx/>
              <a:buFontTx/>
              <a:buNone/>
            </a:pPr>
            <a:endParaRPr lang="en-US" altLang="en-US" sz="2400" b="1">
              <a:cs typeface="Times New Roman" pitchFamily="18" charset="0"/>
            </a:endParaRPr>
          </a:p>
          <a:p>
            <a:pPr marL="609600" indent="-609600" algn="l">
              <a:spcBef>
                <a:spcPct val="0"/>
              </a:spcBef>
              <a:buClrTx/>
            </a:pPr>
            <a:r>
              <a:rPr lang="en-US" altLang="en-US" b="1">
                <a:cs typeface="Times New Roman" pitchFamily="18" charset="0"/>
              </a:rPr>
              <a:t>1. </a:t>
            </a:r>
            <a:r>
              <a:rPr lang="sr-Latn-CS" altLang="en-US" b="1"/>
              <a:t>Uvod  - osnovni pojmovi</a:t>
            </a:r>
            <a:endParaRPr lang="en-US" altLang="en-US" b="1">
              <a:cs typeface="Times New Roman" pitchFamily="18" charset="0"/>
            </a:endParaRPr>
          </a:p>
          <a:p>
            <a:pPr marL="609600" indent="-609600" algn="l">
              <a:spcBef>
                <a:spcPct val="0"/>
              </a:spcBef>
              <a:buClrTx/>
              <a:buFontTx/>
              <a:buNone/>
            </a:pPr>
            <a:r>
              <a:rPr lang="en-US" altLang="en-US" sz="2800" b="1">
                <a:cs typeface="Times New Roman" pitchFamily="18" charset="0"/>
              </a:rPr>
              <a:t>	1.1 Definicija</a:t>
            </a:r>
          </a:p>
          <a:p>
            <a:pPr marL="609600" indent="-609600" algn="l">
              <a:spcBef>
                <a:spcPct val="0"/>
              </a:spcBef>
              <a:buClrTx/>
              <a:buFontTx/>
              <a:buNone/>
            </a:pPr>
            <a:r>
              <a:rPr lang="en-US" altLang="en-US" sz="2800" b="1">
                <a:cs typeface="Times New Roman" pitchFamily="18" charset="0"/>
              </a:rPr>
              <a:t>	1.2 Faze projektovanja</a:t>
            </a:r>
          </a:p>
          <a:p>
            <a:pPr marL="609600" indent="-609600" algn="l">
              <a:spcBef>
                <a:spcPct val="0"/>
              </a:spcBef>
              <a:buClrTx/>
              <a:buFontTx/>
              <a:buNone/>
            </a:pPr>
            <a:r>
              <a:rPr lang="en-US" altLang="en-US" sz="2800" b="1">
                <a:cs typeface="Times New Roman" pitchFamily="18" charset="0"/>
              </a:rPr>
              <a:t>	1.3 Projektovanje u u</a:t>
            </a:r>
            <a:r>
              <a:rPr lang="sr-Latn-CS" altLang="en-US" sz="2800" b="1"/>
              <a:t>ž</a:t>
            </a:r>
            <a:r>
              <a:rPr lang="en-US" altLang="en-US" sz="2800" b="1">
                <a:cs typeface="Times New Roman" pitchFamily="18" charset="0"/>
              </a:rPr>
              <a:t>em smislu</a:t>
            </a:r>
          </a:p>
          <a:p>
            <a:pPr marL="609600" indent="-609600" algn="l">
              <a:spcBef>
                <a:spcPct val="0"/>
              </a:spcBef>
              <a:buClrTx/>
              <a:buFontTx/>
              <a:buNone/>
            </a:pPr>
            <a:r>
              <a:rPr lang="en-US" altLang="en-US" sz="2800" b="1">
                <a:cs typeface="Times New Roman" pitchFamily="18" charset="0"/>
              </a:rPr>
              <a:t>	1.4 Aspekti projektovanja</a:t>
            </a:r>
          </a:p>
          <a:p>
            <a:pPr marL="609600" indent="-609600" algn="l">
              <a:spcBef>
                <a:spcPct val="0"/>
              </a:spcBef>
              <a:buClrTx/>
              <a:buFontTx/>
              <a:buNone/>
            </a:pPr>
            <a:endParaRPr lang="en-US" altLang="en-US" sz="2800" b="1">
              <a:cs typeface="Times New Roman" pitchFamily="18" charset="0"/>
            </a:endParaRPr>
          </a:p>
        </p:txBody>
      </p:sp>
      <p:graphicFrame>
        <p:nvGraphicFramePr>
          <p:cNvPr id="11266" name="Object 1028"/>
          <p:cNvGraphicFramePr>
            <a:graphicFrameLocks noChangeAspect="1"/>
          </p:cNvGraphicFramePr>
          <p:nvPr/>
        </p:nvGraphicFramePr>
        <p:xfrm>
          <a:off x="7010400" y="6049963"/>
          <a:ext cx="6096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5" r:id="rId4" imgW="778880" imgH="761762" progId="CorelDRAW.Graphic.9">
                  <p:embed/>
                </p:oleObj>
              </mc:Choice>
              <mc:Fallback>
                <p:oleObj r:id="rId4" imgW="778880" imgH="761762" progId="CorelDRAW.Graphic.9">
                  <p:embed/>
                  <p:pic>
                    <p:nvPicPr>
                      <p:cNvPr id="11266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049963"/>
                        <a:ext cx="60960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traight Edg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traight Edg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Roman YU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Roman YU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5497</TotalTime>
  <Words>3053</Words>
  <Application>Microsoft Office PowerPoint</Application>
  <PresentationFormat>Projekcija na ekranu (4:3)</PresentationFormat>
  <Paragraphs>882</Paragraphs>
  <Slides>58</Slides>
  <Notes>58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58</vt:i4>
      </vt:variant>
    </vt:vector>
  </HeadingPairs>
  <TitlesOfParts>
    <vt:vector size="59" baseType="lpstr">
      <vt:lpstr>Straight Edge</vt:lpstr>
      <vt:lpstr>Projektovanje elektronskih kola</vt:lpstr>
      <vt:lpstr>Projektovanje elektronskih kola</vt:lpstr>
      <vt:lpstr>Projektovanje elektronskih kola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1. Osnovni pojmovi </vt:lpstr>
      <vt:lpstr>1.1 Definicija</vt:lpstr>
      <vt:lpstr>1.1 Definicija</vt:lpstr>
      <vt:lpstr>1.1 Definicija</vt:lpstr>
      <vt:lpstr>1.1 Definicija</vt:lpstr>
      <vt:lpstr>1.1 Definicija</vt:lpstr>
      <vt:lpstr>1.1 Definicija</vt:lpstr>
      <vt:lpstr>1.1 Definicija</vt:lpstr>
      <vt:lpstr>1.1 Definicija</vt:lpstr>
      <vt:lpstr>1.1 Definicija</vt:lpstr>
      <vt:lpstr>1.1 Definicija</vt:lpstr>
      <vt:lpstr>1.1 Definicija</vt:lpstr>
      <vt:lpstr>1.1 Definicija</vt:lpstr>
      <vt:lpstr>PowerPoint prezentacija</vt:lpstr>
      <vt:lpstr>PowerPoint prezentacija</vt:lpstr>
      <vt:lpstr>1.1 Definicija</vt:lpstr>
      <vt:lpstr>1. 2 Faze projektovanja</vt:lpstr>
      <vt:lpstr>1. 3 Projektovanje u užem smislu</vt:lpstr>
      <vt:lpstr>1.4. Aspekti projektovanja</vt:lpstr>
      <vt:lpstr>1.4. Aspekti projektovanja</vt:lpstr>
      <vt:lpstr>1.4. Aspekti projektovanja</vt:lpstr>
      <vt:lpstr>1.4. Aspekti projektovanja</vt:lpstr>
      <vt:lpstr>Tehnološki aspekt projektovanja</vt:lpstr>
      <vt:lpstr>Tehnološki aspekt projektovanja</vt:lpstr>
      <vt:lpstr>Tehnološki aspekt projektovanja</vt:lpstr>
      <vt:lpstr>Tehnološki aspekt projektovanja</vt:lpstr>
      <vt:lpstr>Tehnološki aspekt projektovanja</vt:lpstr>
      <vt:lpstr>Tehnološki aspekt projektovanja</vt:lpstr>
      <vt:lpstr>Tehnološki aspekt projektovanja</vt:lpstr>
      <vt:lpstr>Tehnološki aspekt projektovanja</vt:lpstr>
      <vt:lpstr>Tehnološki aspekt projektovanja</vt:lpstr>
      <vt:lpstr>Tehnološki aspekt projektovanja</vt:lpstr>
      <vt:lpstr>Sistemski aspekt projektovanja</vt:lpstr>
      <vt:lpstr>Sistemski aspekt projektovanja</vt:lpstr>
      <vt:lpstr>Sistemski aspekt projektovanja</vt:lpstr>
      <vt:lpstr>Aspekt testiranja</vt:lpstr>
      <vt:lpstr>Aspekt testiranja</vt:lpstr>
      <vt:lpstr>Aspekt testiranja</vt:lpstr>
      <vt:lpstr>Ekonomski aspekt</vt:lpstr>
      <vt:lpstr>Ekonomski  aspekt</vt:lpstr>
      <vt:lpstr>Ekonomski  aspekt</vt:lpstr>
      <vt:lpstr>Ekonomski  aspekt</vt:lpstr>
      <vt:lpstr>Ekonomski aspekt</vt:lpstr>
      <vt:lpstr>Ekonomski aspekt</vt:lpstr>
      <vt:lpstr>Ekonomski aspekt</vt:lpstr>
      <vt:lpstr>Ekonomski aspekt</vt:lpstr>
      <vt:lpstr>Pravni aspekt</vt:lpstr>
      <vt:lpstr>PowerPoint prezentacija</vt:lpstr>
      <vt:lpstr>Pravni aspekt</vt:lpstr>
      <vt:lpstr>1. Uvod: Šta smo naučili?</vt:lpstr>
    </vt:vector>
  </TitlesOfParts>
  <Company>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Symbolic Analysis in Analogue Circuit Testing Multi-frequency fault analysis</dc:title>
  <dc:creator>Peca</dc:creator>
  <cp:lastModifiedBy>Miljana Lj. Milic</cp:lastModifiedBy>
  <cp:revision>206</cp:revision>
  <cp:lastPrinted>1601-01-01T00:00:00Z</cp:lastPrinted>
  <dcterms:created xsi:type="dcterms:W3CDTF">2001-09-12T17:13:40Z</dcterms:created>
  <dcterms:modified xsi:type="dcterms:W3CDTF">2021-03-15T12:37:54Z</dcterms:modified>
</cp:coreProperties>
</file>